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6" r:id="rId4"/>
    <p:sldId id="258" r:id="rId5"/>
    <p:sldId id="262" r:id="rId6"/>
    <p:sldId id="265" r:id="rId7"/>
    <p:sldId id="266" r:id="rId8"/>
    <p:sldId id="270" r:id="rId9"/>
    <p:sldId id="267" r:id="rId10"/>
    <p:sldId id="268" r:id="rId11"/>
    <p:sldId id="263" r:id="rId12"/>
    <p:sldId id="264" r:id="rId13"/>
    <p:sldId id="271" r:id="rId14"/>
    <p:sldId id="272" r:id="rId15"/>
    <p:sldId id="273"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604" autoAdjust="0"/>
    <p:restoredTop sz="94660"/>
  </p:normalViewPr>
  <p:slideViewPr>
    <p:cSldViewPr snapToGrid="0">
      <p:cViewPr varScale="1">
        <p:scale>
          <a:sx n="60" d="100"/>
          <a:sy n="60" d="100"/>
        </p:scale>
        <p:origin x="102" y="7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66E983-AB93-48D9-ABEE-80000F858619}" type="datetimeFigureOut">
              <a:rPr lang="en-US" smtClean="0"/>
              <a:t>8/24/2025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601563-43EC-43C5-86E5-DDB4B881D076}" type="slidenum">
              <a:rPr lang="en-US" smtClean="0"/>
              <a:t>‹#›</a:t>
            </a:fld>
            <a:endParaRPr lang="en-US"/>
          </a:p>
        </p:txBody>
      </p:sp>
    </p:spTree>
    <p:extLst>
      <p:ext uri="{BB962C8B-B14F-4D97-AF65-F5344CB8AC3E}">
        <p14:creationId xmlns:p14="http://schemas.microsoft.com/office/powerpoint/2010/main" val="3253685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HOPE gives us Courage during Trials…</a:t>
            </a:r>
          </a:p>
          <a:p>
            <a:r>
              <a:rPr lang="en-US" dirty="0"/>
              <a:t>HOPE gives us Courage to Hold on…</a:t>
            </a:r>
          </a:p>
        </p:txBody>
      </p:sp>
      <p:sp>
        <p:nvSpPr>
          <p:cNvPr id="4" name="Slide Number Placeholder 3"/>
          <p:cNvSpPr>
            <a:spLocks noGrp="1"/>
          </p:cNvSpPr>
          <p:nvPr>
            <p:ph type="sldNum" sz="quarter" idx="5"/>
          </p:nvPr>
        </p:nvSpPr>
        <p:spPr/>
        <p:txBody>
          <a:bodyPr/>
          <a:lstStyle/>
          <a:p>
            <a:fld id="{10601563-43EC-43C5-86E5-DDB4B881D076}" type="slidenum">
              <a:rPr lang="en-US" smtClean="0"/>
              <a:t>7</a:t>
            </a:fld>
            <a:endParaRPr lang="en-US"/>
          </a:p>
        </p:txBody>
      </p:sp>
    </p:spTree>
    <p:extLst>
      <p:ext uri="{BB962C8B-B14F-4D97-AF65-F5344CB8AC3E}">
        <p14:creationId xmlns:p14="http://schemas.microsoft.com/office/powerpoint/2010/main" val="505197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 LIFE OF JUDAS ISCARIOT…</a:t>
            </a:r>
          </a:p>
          <a:p>
            <a:endParaRPr lang="en-US" dirty="0"/>
          </a:p>
          <a:p>
            <a:pPr marL="171450" indent="-171450">
              <a:buFont typeface="Arial" panose="020B0604020202020204" pitchFamily="34" charset="0"/>
              <a:buChar char="•"/>
            </a:pPr>
            <a:r>
              <a:rPr lang="en-US" dirty="0"/>
              <a:t>His life was a perfect example of what we called “WASTED OPPORTUNITY” </a:t>
            </a:r>
            <a:r>
              <a:rPr lang="en-US" dirty="0" err="1"/>
              <a:t>nasa</a:t>
            </a:r>
            <a:r>
              <a:rPr lang="en-US" dirty="0"/>
              <a:t> </a:t>
            </a:r>
            <a:r>
              <a:rPr lang="en-US" dirty="0" err="1"/>
              <a:t>harapan</a:t>
            </a:r>
            <a:r>
              <a:rPr lang="en-US" dirty="0"/>
              <a:t> </a:t>
            </a:r>
            <a:r>
              <a:rPr lang="en-US" dirty="0" err="1"/>
              <a:t>niya</a:t>
            </a:r>
            <a:r>
              <a:rPr lang="en-US" dirty="0"/>
              <a:t> </a:t>
            </a:r>
            <a:r>
              <a:rPr lang="en-US" dirty="0" err="1"/>
              <a:t>na</a:t>
            </a:r>
            <a:r>
              <a:rPr lang="en-US" dirty="0"/>
              <a:t> </a:t>
            </a:r>
            <a:r>
              <a:rPr lang="en-US" dirty="0" err="1"/>
              <a:t>yung</a:t>
            </a:r>
            <a:r>
              <a:rPr lang="en-US" dirty="0"/>
              <a:t> GREATEST HOPE ng </a:t>
            </a:r>
            <a:r>
              <a:rPr lang="en-US" dirty="0" err="1"/>
              <a:t>buhay</a:t>
            </a:r>
            <a:r>
              <a:rPr lang="en-US" dirty="0"/>
              <a:t> </a:t>
            </a:r>
            <a:r>
              <a:rPr lang="en-US" dirty="0" err="1"/>
              <a:t>niya</a:t>
            </a:r>
            <a:r>
              <a:rPr lang="en-US" dirty="0"/>
              <a:t> </a:t>
            </a:r>
            <a:r>
              <a:rPr lang="en-US" dirty="0" err="1"/>
              <a:t>pero</a:t>
            </a:r>
            <a:r>
              <a:rPr lang="en-US" dirty="0"/>
              <a:t> mas </a:t>
            </a:r>
            <a:r>
              <a:rPr lang="en-US" dirty="0" err="1"/>
              <a:t>pinili</a:t>
            </a:r>
            <a:r>
              <a:rPr lang="en-US" dirty="0"/>
              <a:t> </a:t>
            </a:r>
            <a:r>
              <a:rPr lang="en-US" dirty="0" err="1"/>
              <a:t>niya</a:t>
            </a:r>
            <a:r>
              <a:rPr lang="en-US" dirty="0"/>
              <a:t> </a:t>
            </a:r>
            <a:r>
              <a:rPr lang="en-US" dirty="0" err="1"/>
              <a:t>parin</a:t>
            </a:r>
            <a:r>
              <a:rPr lang="en-US" dirty="0"/>
              <a:t> ang </a:t>
            </a:r>
            <a:r>
              <a:rPr lang="en-US" dirty="0" err="1"/>
              <a:t>pera</a:t>
            </a:r>
            <a:r>
              <a:rPr lang="en-US" dirty="0"/>
              <a:t> thinking about that “MONEY WILL SATISFY HIS EMPTY SOUL” But in the end “MONEY DISSAPOINTED HIM”</a:t>
            </a:r>
          </a:p>
        </p:txBody>
      </p:sp>
      <p:sp>
        <p:nvSpPr>
          <p:cNvPr id="4" name="Slide Number Placeholder 3"/>
          <p:cNvSpPr>
            <a:spLocks noGrp="1"/>
          </p:cNvSpPr>
          <p:nvPr>
            <p:ph type="sldNum" sz="quarter" idx="5"/>
          </p:nvPr>
        </p:nvSpPr>
        <p:spPr/>
        <p:txBody>
          <a:bodyPr/>
          <a:lstStyle/>
          <a:p>
            <a:fld id="{10601563-43EC-43C5-86E5-DDB4B881D076}" type="slidenum">
              <a:rPr lang="en-US" smtClean="0"/>
              <a:t>11</a:t>
            </a:fld>
            <a:endParaRPr lang="en-US"/>
          </a:p>
        </p:txBody>
      </p:sp>
    </p:spTree>
    <p:extLst>
      <p:ext uri="{BB962C8B-B14F-4D97-AF65-F5344CB8AC3E}">
        <p14:creationId xmlns:p14="http://schemas.microsoft.com/office/powerpoint/2010/main" val="1452067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tonight, if you are looking an Answers to all of your life questions then the answer is JESUS!!!</a:t>
            </a:r>
          </a:p>
          <a:p>
            <a:r>
              <a:rPr lang="en-US" dirty="0"/>
              <a:t>Kung </a:t>
            </a:r>
            <a:r>
              <a:rPr lang="en-US" dirty="0" err="1"/>
              <a:t>sinasabi</a:t>
            </a:r>
            <a:r>
              <a:rPr lang="en-US" dirty="0"/>
              <a:t> </a:t>
            </a:r>
            <a:r>
              <a:rPr lang="en-US" dirty="0" err="1"/>
              <a:t>mo</a:t>
            </a:r>
            <a:r>
              <a:rPr lang="en-US" dirty="0"/>
              <a:t> </a:t>
            </a:r>
            <a:r>
              <a:rPr lang="en-US" dirty="0" err="1"/>
              <a:t>ngayon</a:t>
            </a:r>
            <a:r>
              <a:rPr lang="en-US" dirty="0"/>
              <a:t> </a:t>
            </a:r>
            <a:r>
              <a:rPr lang="en-US" dirty="0" err="1"/>
              <a:t>na</a:t>
            </a:r>
            <a:r>
              <a:rPr lang="en-US" dirty="0"/>
              <a:t> </a:t>
            </a:r>
            <a:r>
              <a:rPr lang="en-US" dirty="0" err="1"/>
              <a:t>nasubukan</a:t>
            </a:r>
            <a:r>
              <a:rPr lang="en-US" dirty="0"/>
              <a:t> </a:t>
            </a:r>
            <a:r>
              <a:rPr lang="en-US" dirty="0" err="1"/>
              <a:t>muna</a:t>
            </a:r>
            <a:r>
              <a:rPr lang="en-US" dirty="0"/>
              <a:t> lahat, </a:t>
            </a:r>
            <a:r>
              <a:rPr lang="en-US" dirty="0" err="1"/>
              <a:t>nalapitan</a:t>
            </a:r>
            <a:r>
              <a:rPr lang="en-US" dirty="0"/>
              <a:t> </a:t>
            </a:r>
            <a:r>
              <a:rPr lang="en-US" dirty="0" err="1"/>
              <a:t>muna</a:t>
            </a:r>
            <a:r>
              <a:rPr lang="en-US" dirty="0"/>
              <a:t> lahat…. Bakit </a:t>
            </a:r>
            <a:r>
              <a:rPr lang="en-US" dirty="0" err="1"/>
              <a:t>hindi</a:t>
            </a:r>
            <a:r>
              <a:rPr lang="en-US" dirty="0"/>
              <a:t> </a:t>
            </a:r>
            <a:r>
              <a:rPr lang="en-US" dirty="0" err="1"/>
              <a:t>mo</a:t>
            </a:r>
            <a:r>
              <a:rPr lang="en-US" dirty="0"/>
              <a:t> </a:t>
            </a:r>
            <a:r>
              <a:rPr lang="en-US" dirty="0" err="1"/>
              <a:t>subukan</a:t>
            </a:r>
            <a:r>
              <a:rPr lang="en-US" dirty="0"/>
              <a:t> </a:t>
            </a:r>
            <a:r>
              <a:rPr lang="en-US" dirty="0" err="1"/>
              <a:t>lumapit</a:t>
            </a:r>
            <a:r>
              <a:rPr lang="en-US" dirty="0"/>
              <a:t> </a:t>
            </a:r>
            <a:r>
              <a:rPr lang="en-US" dirty="0" err="1"/>
              <a:t>sa</a:t>
            </a:r>
            <a:r>
              <a:rPr lang="en-US" dirty="0"/>
              <a:t> </a:t>
            </a:r>
            <a:r>
              <a:rPr lang="en-US" dirty="0" err="1"/>
              <a:t>Kaniya</a:t>
            </a:r>
            <a:r>
              <a:rPr lang="en-US" dirty="0"/>
              <a:t>, </a:t>
            </a:r>
            <a:r>
              <a:rPr lang="en-US" dirty="0" err="1"/>
              <a:t>tumawag</a:t>
            </a:r>
            <a:r>
              <a:rPr lang="en-US" dirty="0"/>
              <a:t> </a:t>
            </a:r>
            <a:r>
              <a:rPr lang="en-US" dirty="0" err="1"/>
              <a:t>sa</a:t>
            </a:r>
            <a:r>
              <a:rPr lang="en-US" dirty="0"/>
              <a:t> </a:t>
            </a:r>
            <a:r>
              <a:rPr lang="en-US" dirty="0" err="1"/>
              <a:t>Kaniya</a:t>
            </a:r>
            <a:r>
              <a:rPr lang="en-US" dirty="0"/>
              <a:t> at </a:t>
            </a:r>
            <a:r>
              <a:rPr lang="en-US" dirty="0" err="1"/>
              <a:t>nakakasigurado</a:t>
            </a:r>
            <a:r>
              <a:rPr lang="en-US" dirty="0"/>
              <a:t> ka kung </a:t>
            </a:r>
            <a:r>
              <a:rPr lang="en-US" dirty="0" err="1"/>
              <a:t>si</a:t>
            </a:r>
            <a:r>
              <a:rPr lang="en-US" dirty="0"/>
              <a:t> JESUS ang </a:t>
            </a:r>
            <a:r>
              <a:rPr lang="en-US" dirty="0" err="1"/>
              <a:t>magiging</a:t>
            </a:r>
            <a:r>
              <a:rPr lang="en-US" dirty="0"/>
              <a:t> Pag Asa ng </a:t>
            </a:r>
            <a:r>
              <a:rPr lang="en-US" dirty="0" err="1"/>
              <a:t>iyong</a:t>
            </a:r>
            <a:r>
              <a:rPr lang="en-US" dirty="0"/>
              <a:t> </a:t>
            </a:r>
            <a:r>
              <a:rPr lang="en-US" dirty="0" err="1"/>
              <a:t>buhay</a:t>
            </a:r>
            <a:r>
              <a:rPr lang="en-US" dirty="0"/>
              <a:t> </a:t>
            </a:r>
            <a:r>
              <a:rPr lang="en-US" dirty="0" err="1"/>
              <a:t>hinding</a:t>
            </a:r>
            <a:r>
              <a:rPr lang="en-US" dirty="0"/>
              <a:t> </a:t>
            </a:r>
            <a:r>
              <a:rPr lang="en-US" dirty="0" err="1"/>
              <a:t>hindi</a:t>
            </a:r>
            <a:r>
              <a:rPr lang="en-US" dirty="0"/>
              <a:t> ka MADIDISAPOINT!!!! </a:t>
            </a:r>
          </a:p>
        </p:txBody>
      </p:sp>
      <p:sp>
        <p:nvSpPr>
          <p:cNvPr id="4" name="Slide Number Placeholder 3"/>
          <p:cNvSpPr>
            <a:spLocks noGrp="1"/>
          </p:cNvSpPr>
          <p:nvPr>
            <p:ph type="sldNum" sz="quarter" idx="5"/>
          </p:nvPr>
        </p:nvSpPr>
        <p:spPr/>
        <p:txBody>
          <a:bodyPr/>
          <a:lstStyle/>
          <a:p>
            <a:fld id="{10601563-43EC-43C5-86E5-DDB4B881D076}" type="slidenum">
              <a:rPr lang="en-US" smtClean="0"/>
              <a:t>12</a:t>
            </a:fld>
            <a:endParaRPr lang="en-US"/>
          </a:p>
        </p:txBody>
      </p:sp>
    </p:spTree>
    <p:extLst>
      <p:ext uri="{BB962C8B-B14F-4D97-AF65-F5344CB8AC3E}">
        <p14:creationId xmlns:p14="http://schemas.microsoft.com/office/powerpoint/2010/main" val="2262860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life of early believers was not only a men and women of faith, but also they were the people of Hope…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They faced all kinds of Persecutions, Rejections, Trials, even great Problems in life but their never lose HOPES…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THEIR LIVES BECAME A GOOD EXAMPLE FOR ALL THE COMMUNITY OF THE BELIEVERS AND BECAME LIVING INSPIRATION THAT BRINGS HOPE FOR THE HOPELESS PEOPLE.</a:t>
            </a:r>
          </a:p>
        </p:txBody>
      </p:sp>
      <p:sp>
        <p:nvSpPr>
          <p:cNvPr id="4" name="Slide Number Placeholder 3"/>
          <p:cNvSpPr>
            <a:spLocks noGrp="1"/>
          </p:cNvSpPr>
          <p:nvPr>
            <p:ph type="sldNum" sz="quarter" idx="5"/>
          </p:nvPr>
        </p:nvSpPr>
        <p:spPr/>
        <p:txBody>
          <a:bodyPr/>
          <a:lstStyle/>
          <a:p>
            <a:fld id="{10601563-43EC-43C5-86E5-DDB4B881D076}" type="slidenum">
              <a:rPr lang="en-US" smtClean="0"/>
              <a:t>15</a:t>
            </a:fld>
            <a:endParaRPr lang="en-US"/>
          </a:p>
        </p:txBody>
      </p:sp>
    </p:spTree>
    <p:extLst>
      <p:ext uri="{BB962C8B-B14F-4D97-AF65-F5344CB8AC3E}">
        <p14:creationId xmlns:p14="http://schemas.microsoft.com/office/powerpoint/2010/main" val="887648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tonight, if you are looking an Answers to all of your life questions then the answer is JESUS!!!</a:t>
            </a:r>
          </a:p>
          <a:p>
            <a:r>
              <a:rPr lang="en-US" dirty="0"/>
              <a:t>Kung </a:t>
            </a:r>
            <a:r>
              <a:rPr lang="en-US" dirty="0" err="1"/>
              <a:t>sinasabi</a:t>
            </a:r>
            <a:r>
              <a:rPr lang="en-US" dirty="0"/>
              <a:t> </a:t>
            </a:r>
            <a:r>
              <a:rPr lang="en-US" dirty="0" err="1"/>
              <a:t>mo</a:t>
            </a:r>
            <a:r>
              <a:rPr lang="en-US" dirty="0"/>
              <a:t> </a:t>
            </a:r>
            <a:r>
              <a:rPr lang="en-US" dirty="0" err="1"/>
              <a:t>ngayon</a:t>
            </a:r>
            <a:r>
              <a:rPr lang="en-US" dirty="0"/>
              <a:t> </a:t>
            </a:r>
            <a:r>
              <a:rPr lang="en-US" dirty="0" err="1"/>
              <a:t>na</a:t>
            </a:r>
            <a:r>
              <a:rPr lang="en-US" dirty="0"/>
              <a:t> </a:t>
            </a:r>
            <a:r>
              <a:rPr lang="en-US" dirty="0" err="1"/>
              <a:t>nasubukan</a:t>
            </a:r>
            <a:r>
              <a:rPr lang="en-US" dirty="0"/>
              <a:t> </a:t>
            </a:r>
            <a:r>
              <a:rPr lang="en-US" dirty="0" err="1"/>
              <a:t>muna</a:t>
            </a:r>
            <a:r>
              <a:rPr lang="en-US" dirty="0"/>
              <a:t> lahat, </a:t>
            </a:r>
            <a:r>
              <a:rPr lang="en-US" dirty="0" err="1"/>
              <a:t>nalapitan</a:t>
            </a:r>
            <a:r>
              <a:rPr lang="en-US" dirty="0"/>
              <a:t> </a:t>
            </a:r>
            <a:r>
              <a:rPr lang="en-US" dirty="0" err="1"/>
              <a:t>muna</a:t>
            </a:r>
            <a:r>
              <a:rPr lang="en-US" dirty="0"/>
              <a:t> lahat…. Bakit </a:t>
            </a:r>
            <a:r>
              <a:rPr lang="en-US" dirty="0" err="1"/>
              <a:t>hindi</a:t>
            </a:r>
            <a:r>
              <a:rPr lang="en-US" dirty="0"/>
              <a:t> </a:t>
            </a:r>
            <a:r>
              <a:rPr lang="en-US" dirty="0" err="1"/>
              <a:t>mo</a:t>
            </a:r>
            <a:r>
              <a:rPr lang="en-US" dirty="0"/>
              <a:t> </a:t>
            </a:r>
            <a:r>
              <a:rPr lang="en-US" dirty="0" err="1"/>
              <a:t>subukan</a:t>
            </a:r>
            <a:r>
              <a:rPr lang="en-US" dirty="0"/>
              <a:t> </a:t>
            </a:r>
            <a:r>
              <a:rPr lang="en-US" dirty="0" err="1"/>
              <a:t>lumapit</a:t>
            </a:r>
            <a:r>
              <a:rPr lang="en-US" dirty="0"/>
              <a:t> </a:t>
            </a:r>
            <a:r>
              <a:rPr lang="en-US" dirty="0" err="1"/>
              <a:t>sa</a:t>
            </a:r>
            <a:r>
              <a:rPr lang="en-US" dirty="0"/>
              <a:t> </a:t>
            </a:r>
            <a:r>
              <a:rPr lang="en-US" dirty="0" err="1"/>
              <a:t>Kaniya</a:t>
            </a:r>
            <a:r>
              <a:rPr lang="en-US" dirty="0"/>
              <a:t>, </a:t>
            </a:r>
            <a:r>
              <a:rPr lang="en-US" dirty="0" err="1"/>
              <a:t>tumawag</a:t>
            </a:r>
            <a:r>
              <a:rPr lang="en-US" dirty="0"/>
              <a:t> </a:t>
            </a:r>
            <a:r>
              <a:rPr lang="en-US" dirty="0" err="1"/>
              <a:t>sa</a:t>
            </a:r>
            <a:r>
              <a:rPr lang="en-US" dirty="0"/>
              <a:t> </a:t>
            </a:r>
            <a:r>
              <a:rPr lang="en-US" dirty="0" err="1"/>
              <a:t>Kaniya</a:t>
            </a:r>
            <a:r>
              <a:rPr lang="en-US" dirty="0"/>
              <a:t> at </a:t>
            </a:r>
            <a:r>
              <a:rPr lang="en-US" dirty="0" err="1"/>
              <a:t>nakakasigurado</a:t>
            </a:r>
            <a:r>
              <a:rPr lang="en-US" dirty="0"/>
              <a:t> ka kung </a:t>
            </a:r>
            <a:r>
              <a:rPr lang="en-US" dirty="0" err="1"/>
              <a:t>si</a:t>
            </a:r>
            <a:r>
              <a:rPr lang="en-US" dirty="0"/>
              <a:t> JESUS ang </a:t>
            </a:r>
            <a:r>
              <a:rPr lang="en-US" dirty="0" err="1"/>
              <a:t>magiging</a:t>
            </a:r>
            <a:r>
              <a:rPr lang="en-US" dirty="0"/>
              <a:t> Pag Asa ng </a:t>
            </a:r>
            <a:r>
              <a:rPr lang="en-US" dirty="0" err="1"/>
              <a:t>iyong</a:t>
            </a:r>
            <a:r>
              <a:rPr lang="en-US" dirty="0"/>
              <a:t> </a:t>
            </a:r>
            <a:r>
              <a:rPr lang="en-US" dirty="0" err="1"/>
              <a:t>buhay</a:t>
            </a:r>
            <a:r>
              <a:rPr lang="en-US" dirty="0"/>
              <a:t> </a:t>
            </a:r>
            <a:r>
              <a:rPr lang="en-US" dirty="0" err="1"/>
              <a:t>hinding</a:t>
            </a:r>
            <a:r>
              <a:rPr lang="en-US" dirty="0"/>
              <a:t> </a:t>
            </a:r>
            <a:r>
              <a:rPr lang="en-US" dirty="0" err="1"/>
              <a:t>hindi</a:t>
            </a:r>
            <a:r>
              <a:rPr lang="en-US" dirty="0"/>
              <a:t> ka MADIDISAPOINT!!!! </a:t>
            </a:r>
          </a:p>
        </p:txBody>
      </p:sp>
      <p:sp>
        <p:nvSpPr>
          <p:cNvPr id="4" name="Slide Number Placeholder 3"/>
          <p:cNvSpPr>
            <a:spLocks noGrp="1"/>
          </p:cNvSpPr>
          <p:nvPr>
            <p:ph type="sldNum" sz="quarter" idx="5"/>
          </p:nvPr>
        </p:nvSpPr>
        <p:spPr/>
        <p:txBody>
          <a:bodyPr/>
          <a:lstStyle/>
          <a:p>
            <a:fld id="{10601563-43EC-43C5-86E5-DDB4B881D076}" type="slidenum">
              <a:rPr lang="en-US" smtClean="0"/>
              <a:t>16</a:t>
            </a:fld>
            <a:endParaRPr lang="en-US"/>
          </a:p>
        </p:txBody>
      </p:sp>
    </p:spTree>
    <p:extLst>
      <p:ext uri="{BB962C8B-B14F-4D97-AF65-F5344CB8AC3E}">
        <p14:creationId xmlns:p14="http://schemas.microsoft.com/office/powerpoint/2010/main" val="2385088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6854-0D15-C747-EC15-3A4D3403AE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6FA6AE-F14E-96C0-33D0-8196391F9B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3C8F80-1304-0FB2-43FE-1045A68C4038}"/>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5" name="Footer Placeholder 4">
            <a:extLst>
              <a:ext uri="{FF2B5EF4-FFF2-40B4-BE49-F238E27FC236}">
                <a16:creationId xmlns:a16="http://schemas.microsoft.com/office/drawing/2014/main" id="{14586A75-B718-2945-25C5-257FF3D08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903A43-054C-A69B-CEFB-18C1EA56F579}"/>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4017104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D3A9D-EE7A-8722-5EA5-656C6C6E5A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69D41C-200F-8293-2AF5-C18EE9C251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85DD2-95AB-2C45-49E2-5768CE32B8AA}"/>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5" name="Footer Placeholder 4">
            <a:extLst>
              <a:ext uri="{FF2B5EF4-FFF2-40B4-BE49-F238E27FC236}">
                <a16:creationId xmlns:a16="http://schemas.microsoft.com/office/drawing/2014/main" id="{837F9D2B-BB6C-DA16-4F9B-4BDEC2BB9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99551-C0B1-3FC0-4E2F-E328A68E597B}"/>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21572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183C-D810-2134-199F-ADE9B8D413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FC6C9F-C37A-89FF-F33D-2FA88C9834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F822E3-9A74-5684-689F-90749AAF29F8}"/>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5" name="Footer Placeholder 4">
            <a:extLst>
              <a:ext uri="{FF2B5EF4-FFF2-40B4-BE49-F238E27FC236}">
                <a16:creationId xmlns:a16="http://schemas.microsoft.com/office/drawing/2014/main" id="{08CCCF00-A7AC-9220-68F9-6746D2201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D0F63-0709-DB9A-6EFF-9939E1A15EA3}"/>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320604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D154B-1B73-DAAF-5163-B38B915A16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0983C-6C2A-1849-0F6A-DC9BC70135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EC295E-3C39-709A-4188-04B250B21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6B1FE7-1924-B350-C2F6-9B1810A397A8}"/>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6" name="Footer Placeholder 5">
            <a:extLst>
              <a:ext uri="{FF2B5EF4-FFF2-40B4-BE49-F238E27FC236}">
                <a16:creationId xmlns:a16="http://schemas.microsoft.com/office/drawing/2014/main" id="{6109F002-C56C-8DAD-1241-7C29EF6A6D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915368-306C-B63C-C102-5A490DE6F3AA}"/>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221958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60BA-7F63-E4C3-D400-6D13D76F14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6A4AB7-158C-4F61-9CB2-C624B6ED5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449948-3CAB-8999-AE80-D019106B5D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162087-D267-0EBF-CF35-8D459FF77D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2042B8-0258-6279-0B83-047F366916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235F41-91DF-9255-81B8-A02032C8CB32}"/>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8" name="Footer Placeholder 7">
            <a:extLst>
              <a:ext uri="{FF2B5EF4-FFF2-40B4-BE49-F238E27FC236}">
                <a16:creationId xmlns:a16="http://schemas.microsoft.com/office/drawing/2014/main" id="{FEA99370-8EAD-454D-3272-11D5CEBC25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65F329-05E6-CEE6-1D5F-FC080A29B4AA}"/>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381730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8C55-B6D2-BDC7-1144-B47A97AB07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76C960-77FC-6C9B-B283-A2211C79D1B2}"/>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4" name="Footer Placeholder 3">
            <a:extLst>
              <a:ext uri="{FF2B5EF4-FFF2-40B4-BE49-F238E27FC236}">
                <a16:creationId xmlns:a16="http://schemas.microsoft.com/office/drawing/2014/main" id="{53D8D64A-F0DA-D0BA-1EB6-640B1E5EA9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C4478F-5AC3-5F5E-A4B5-9E6C1AAF3D80}"/>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1010496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18BD06-3B1C-C42D-C293-01B30822F747}"/>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3" name="Footer Placeholder 2">
            <a:extLst>
              <a:ext uri="{FF2B5EF4-FFF2-40B4-BE49-F238E27FC236}">
                <a16:creationId xmlns:a16="http://schemas.microsoft.com/office/drawing/2014/main" id="{FE0F6687-E1E6-A607-F417-EB9D69ED91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C13186-54B0-5D5A-BF49-ADCE1E0548CD}"/>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2606386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CED8-8BED-D0FD-EC17-1D6BFB61A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960FC7-BB49-EE57-4493-F5D7B0714E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B294C4-215E-AD1C-1BBC-99BE9C496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8739D-28BA-1E5A-8943-B29FF08FBFD8}"/>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6" name="Footer Placeholder 5">
            <a:extLst>
              <a:ext uri="{FF2B5EF4-FFF2-40B4-BE49-F238E27FC236}">
                <a16:creationId xmlns:a16="http://schemas.microsoft.com/office/drawing/2014/main" id="{AD67A910-CE36-6CDE-C690-8E7329CD10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DBA8D-D8EE-C196-075B-2BE06B960D4B}"/>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1598378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47A70-FF5D-D1BE-A73F-0A0698FE8A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4C8F28-6DAA-35F5-7D60-C70B36EEFC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A8E52F-1FA7-E8AB-0CB0-D2B75AAF0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3E6DF-453F-4B23-BDEA-52B2A69BA2EF}"/>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6" name="Footer Placeholder 5">
            <a:extLst>
              <a:ext uri="{FF2B5EF4-FFF2-40B4-BE49-F238E27FC236}">
                <a16:creationId xmlns:a16="http://schemas.microsoft.com/office/drawing/2014/main" id="{A30588F2-EFA9-B7EB-8031-3DACB23F72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DC31AA-856E-9588-F956-EDA05FA1A0E5}"/>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394054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BC438-FC2C-052D-7355-2ADCA05E21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74C172-5DC3-8AC6-E49E-BC16B587BB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77EFED-385D-AA81-8D10-A18F04C58EB0}"/>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5" name="Footer Placeholder 4">
            <a:extLst>
              <a:ext uri="{FF2B5EF4-FFF2-40B4-BE49-F238E27FC236}">
                <a16:creationId xmlns:a16="http://schemas.microsoft.com/office/drawing/2014/main" id="{A34C19D1-F586-C9FE-88D5-6E8AB12EF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D8969-8803-C6C4-8B91-F736B43836E0}"/>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4598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0EF84B-792E-7290-2BBD-0FEA3F0F91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0486EE-E2B9-4928-F2DD-5293BAC80E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5DFD82-E04A-D9E8-5B3A-21295BB5D940}"/>
              </a:ext>
            </a:extLst>
          </p:cNvPr>
          <p:cNvSpPr>
            <a:spLocks noGrp="1"/>
          </p:cNvSpPr>
          <p:nvPr>
            <p:ph type="dt" sz="half" idx="10"/>
          </p:nvPr>
        </p:nvSpPr>
        <p:spPr/>
        <p:txBody>
          <a:bodyPr/>
          <a:lstStyle/>
          <a:p>
            <a:fld id="{5637926D-A9CC-4175-8E75-2C009E611060}" type="datetimeFigureOut">
              <a:rPr lang="en-US" smtClean="0"/>
              <a:t>8/24/2025</a:t>
            </a:fld>
            <a:endParaRPr lang="en-US"/>
          </a:p>
        </p:txBody>
      </p:sp>
      <p:sp>
        <p:nvSpPr>
          <p:cNvPr id="5" name="Footer Placeholder 4">
            <a:extLst>
              <a:ext uri="{FF2B5EF4-FFF2-40B4-BE49-F238E27FC236}">
                <a16:creationId xmlns:a16="http://schemas.microsoft.com/office/drawing/2014/main" id="{E438E4F0-85F0-FFB3-E352-5420DCA83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7CC7F-6AAE-2720-4D3C-7196E2C7A37C}"/>
              </a:ext>
            </a:extLst>
          </p:cNvPr>
          <p:cNvSpPr>
            <a:spLocks noGrp="1"/>
          </p:cNvSpPr>
          <p:nvPr>
            <p:ph type="sldNum" sz="quarter" idx="12"/>
          </p:nvPr>
        </p:nvSpPr>
        <p:spPr/>
        <p:txBody>
          <a:bodyPr/>
          <a:lstStyle/>
          <a:p>
            <a:fld id="{121912BF-2C94-4E4F-BFDA-8C61A3B3A85E}" type="slidenum">
              <a:rPr lang="en-US" smtClean="0"/>
              <a:t>‹#›</a:t>
            </a:fld>
            <a:endParaRPr lang="en-US"/>
          </a:p>
        </p:txBody>
      </p:sp>
    </p:spTree>
    <p:extLst>
      <p:ext uri="{BB962C8B-B14F-4D97-AF65-F5344CB8AC3E}">
        <p14:creationId xmlns:p14="http://schemas.microsoft.com/office/powerpoint/2010/main" val="82016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3E514F-ACBA-D10C-8B5A-8315ABD9C8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9E20A5-28F7-293B-407B-3918D645A1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F8320-697F-C44D-45CD-84AA8EE779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37926D-A9CC-4175-8E75-2C009E611060}" type="datetimeFigureOut">
              <a:rPr lang="en-US" smtClean="0"/>
              <a:t>8/24/2025</a:t>
            </a:fld>
            <a:endParaRPr lang="en-US"/>
          </a:p>
        </p:txBody>
      </p:sp>
      <p:sp>
        <p:nvSpPr>
          <p:cNvPr id="5" name="Footer Placeholder 4">
            <a:extLst>
              <a:ext uri="{FF2B5EF4-FFF2-40B4-BE49-F238E27FC236}">
                <a16:creationId xmlns:a16="http://schemas.microsoft.com/office/drawing/2014/main" id="{8B0FC540-5953-F116-60B6-FF5FE8142B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9183630-7A10-7057-243B-155C50E0F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1912BF-2C94-4E4F-BFDA-8C61A3B3A85E}" type="slidenum">
              <a:rPr lang="en-US" smtClean="0"/>
              <a:t>‹#›</a:t>
            </a:fld>
            <a:endParaRPr lang="en-US"/>
          </a:p>
        </p:txBody>
      </p:sp>
    </p:spTree>
    <p:extLst>
      <p:ext uri="{BB962C8B-B14F-4D97-AF65-F5344CB8AC3E}">
        <p14:creationId xmlns:p14="http://schemas.microsoft.com/office/powerpoint/2010/main" val="3860789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gateway.com/passage/?search=ROMANS%205%3A3-5&amp;version=NIV#fen-NIV-28051a"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1%20JOHN%203%3A2-3&amp;version=NIV#fen-NIV-30582a"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E4E525F-D7E6-E69A-AB14-D5F8D8CDC454}"/>
              </a:ext>
            </a:extLst>
          </p:cNvPr>
          <p:cNvPicPr>
            <a:picLocks noChangeAspect="1"/>
          </p:cNvPicPr>
          <p:nvPr/>
        </p:nvPicPr>
        <p:blipFill>
          <a:blip r:embed="rId2"/>
          <a:srcRect t="8033" b="2681"/>
          <a:stretch>
            <a:fillRect/>
          </a:stretch>
        </p:blipFill>
        <p:spPr>
          <a:xfrm>
            <a:off x="20" y="10"/>
            <a:ext cx="12191980" cy="6095990"/>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40" name="Rectangle 41">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8350" cy="6038850"/>
          </a:xfrm>
          <a:custGeom>
            <a:avLst/>
            <a:gdLst>
              <a:gd name="connsiteX0" fmla="*/ 0 w 12192000"/>
              <a:gd name="connsiteY0" fmla="*/ 0 h 5835650"/>
              <a:gd name="connsiteX1" fmla="*/ 12192000 w 12192000"/>
              <a:gd name="connsiteY1" fmla="*/ 0 h 5835650"/>
              <a:gd name="connsiteX2" fmla="*/ 12192000 w 12192000"/>
              <a:gd name="connsiteY2" fmla="*/ 5835650 h 5835650"/>
              <a:gd name="connsiteX3" fmla="*/ 0 w 12192000"/>
              <a:gd name="connsiteY3" fmla="*/ 5835650 h 5835650"/>
              <a:gd name="connsiteX4" fmla="*/ 0 w 12192000"/>
              <a:gd name="connsiteY4" fmla="*/ 0 h 5835650"/>
              <a:gd name="connsiteX0" fmla="*/ 0 w 12198350"/>
              <a:gd name="connsiteY0" fmla="*/ 0 h 5835650"/>
              <a:gd name="connsiteX1" fmla="*/ 12192000 w 12198350"/>
              <a:gd name="connsiteY1" fmla="*/ 0 h 5835650"/>
              <a:gd name="connsiteX2" fmla="*/ 12198350 w 12198350"/>
              <a:gd name="connsiteY2" fmla="*/ 3505200 h 5835650"/>
              <a:gd name="connsiteX3" fmla="*/ 12192000 w 12198350"/>
              <a:gd name="connsiteY3" fmla="*/ 5835650 h 5835650"/>
              <a:gd name="connsiteX4" fmla="*/ 0 w 12198350"/>
              <a:gd name="connsiteY4" fmla="*/ 5835650 h 5835650"/>
              <a:gd name="connsiteX5" fmla="*/ 0 w 12198350"/>
              <a:gd name="connsiteY5" fmla="*/ 0 h 5835650"/>
              <a:gd name="connsiteX0" fmla="*/ 0 w 12198350"/>
              <a:gd name="connsiteY0" fmla="*/ 0 h 5835650"/>
              <a:gd name="connsiteX1" fmla="*/ 12192000 w 12198350"/>
              <a:gd name="connsiteY1" fmla="*/ 0 h 5835650"/>
              <a:gd name="connsiteX2" fmla="*/ 12198350 w 12198350"/>
              <a:gd name="connsiteY2" fmla="*/ 3505200 h 5835650"/>
              <a:gd name="connsiteX3" fmla="*/ 12192000 w 12198350"/>
              <a:gd name="connsiteY3" fmla="*/ 5835650 h 5835650"/>
              <a:gd name="connsiteX4" fmla="*/ 5060950 w 12198350"/>
              <a:gd name="connsiteY4" fmla="*/ 5835650 h 5835650"/>
              <a:gd name="connsiteX5" fmla="*/ 0 w 12198350"/>
              <a:gd name="connsiteY5" fmla="*/ 5835650 h 5835650"/>
              <a:gd name="connsiteX6" fmla="*/ 0 w 12198350"/>
              <a:gd name="connsiteY6" fmla="*/ 0 h 5835650"/>
              <a:gd name="connsiteX0" fmla="*/ 0 w 12198350"/>
              <a:gd name="connsiteY0" fmla="*/ 0 h 5835650"/>
              <a:gd name="connsiteX1" fmla="*/ 12192000 w 12198350"/>
              <a:gd name="connsiteY1" fmla="*/ 0 h 5835650"/>
              <a:gd name="connsiteX2" fmla="*/ 12198350 w 12198350"/>
              <a:gd name="connsiteY2" fmla="*/ 3505200 h 5835650"/>
              <a:gd name="connsiteX3" fmla="*/ 12192000 w 12198350"/>
              <a:gd name="connsiteY3" fmla="*/ 5835650 h 5835650"/>
              <a:gd name="connsiteX4" fmla="*/ 5060950 w 12198350"/>
              <a:gd name="connsiteY4" fmla="*/ 5835650 h 5835650"/>
              <a:gd name="connsiteX5" fmla="*/ 1822450 w 12198350"/>
              <a:gd name="connsiteY5" fmla="*/ 5829300 h 5835650"/>
              <a:gd name="connsiteX6" fmla="*/ 0 w 12198350"/>
              <a:gd name="connsiteY6" fmla="*/ 5835650 h 5835650"/>
              <a:gd name="connsiteX7" fmla="*/ 0 w 12198350"/>
              <a:gd name="connsiteY7" fmla="*/ 0 h 5835650"/>
              <a:gd name="connsiteX0" fmla="*/ 0 w 12198350"/>
              <a:gd name="connsiteY0" fmla="*/ 0 h 5835650"/>
              <a:gd name="connsiteX1" fmla="*/ 12192000 w 12198350"/>
              <a:gd name="connsiteY1" fmla="*/ 0 h 5835650"/>
              <a:gd name="connsiteX2" fmla="*/ 12198350 w 12198350"/>
              <a:gd name="connsiteY2" fmla="*/ 3505200 h 5835650"/>
              <a:gd name="connsiteX3" fmla="*/ 12192000 w 12198350"/>
              <a:gd name="connsiteY3" fmla="*/ 5835650 h 5835650"/>
              <a:gd name="connsiteX4" fmla="*/ 5060950 w 12198350"/>
              <a:gd name="connsiteY4" fmla="*/ 5835650 h 5835650"/>
              <a:gd name="connsiteX5" fmla="*/ 1727200 w 12198350"/>
              <a:gd name="connsiteY5" fmla="*/ 5486400 h 5835650"/>
              <a:gd name="connsiteX6" fmla="*/ 0 w 12198350"/>
              <a:gd name="connsiteY6" fmla="*/ 5835650 h 5835650"/>
              <a:gd name="connsiteX7" fmla="*/ 0 w 12198350"/>
              <a:gd name="connsiteY7" fmla="*/ 0 h 5835650"/>
              <a:gd name="connsiteX0" fmla="*/ 0 w 12198350"/>
              <a:gd name="connsiteY0" fmla="*/ 0 h 5835650"/>
              <a:gd name="connsiteX1" fmla="*/ 12192000 w 12198350"/>
              <a:gd name="connsiteY1" fmla="*/ 0 h 5835650"/>
              <a:gd name="connsiteX2" fmla="*/ 12198350 w 12198350"/>
              <a:gd name="connsiteY2" fmla="*/ 3505200 h 5835650"/>
              <a:gd name="connsiteX3" fmla="*/ 12192000 w 12198350"/>
              <a:gd name="connsiteY3" fmla="*/ 5835650 h 5835650"/>
              <a:gd name="connsiteX4" fmla="*/ 5060950 w 12198350"/>
              <a:gd name="connsiteY4" fmla="*/ 5835650 h 5835650"/>
              <a:gd name="connsiteX5" fmla="*/ 3854450 w 12198350"/>
              <a:gd name="connsiteY5" fmla="*/ 5695950 h 5835650"/>
              <a:gd name="connsiteX6" fmla="*/ 1727200 w 12198350"/>
              <a:gd name="connsiteY6" fmla="*/ 5486400 h 5835650"/>
              <a:gd name="connsiteX7" fmla="*/ 0 w 12198350"/>
              <a:gd name="connsiteY7" fmla="*/ 5835650 h 5835650"/>
              <a:gd name="connsiteX8" fmla="*/ 0 w 12198350"/>
              <a:gd name="connsiteY8" fmla="*/ 0 h 5835650"/>
              <a:gd name="connsiteX0" fmla="*/ 0 w 12198350"/>
              <a:gd name="connsiteY0" fmla="*/ 0 h 5842000"/>
              <a:gd name="connsiteX1" fmla="*/ 12192000 w 12198350"/>
              <a:gd name="connsiteY1" fmla="*/ 0 h 5842000"/>
              <a:gd name="connsiteX2" fmla="*/ 12198350 w 12198350"/>
              <a:gd name="connsiteY2" fmla="*/ 3505200 h 5842000"/>
              <a:gd name="connsiteX3" fmla="*/ 12192000 w 12198350"/>
              <a:gd name="connsiteY3" fmla="*/ 5835650 h 5842000"/>
              <a:gd name="connsiteX4" fmla="*/ 5060950 w 12198350"/>
              <a:gd name="connsiteY4" fmla="*/ 5835650 h 5842000"/>
              <a:gd name="connsiteX5" fmla="*/ 3663950 w 12198350"/>
              <a:gd name="connsiteY5" fmla="*/ 5842000 h 5842000"/>
              <a:gd name="connsiteX6" fmla="*/ 1727200 w 12198350"/>
              <a:gd name="connsiteY6" fmla="*/ 5486400 h 5842000"/>
              <a:gd name="connsiteX7" fmla="*/ 0 w 12198350"/>
              <a:gd name="connsiteY7" fmla="*/ 5835650 h 5842000"/>
              <a:gd name="connsiteX8" fmla="*/ 0 w 12198350"/>
              <a:gd name="connsiteY8" fmla="*/ 0 h 5842000"/>
              <a:gd name="connsiteX0" fmla="*/ 0 w 12198350"/>
              <a:gd name="connsiteY0" fmla="*/ 0 h 5924550"/>
              <a:gd name="connsiteX1" fmla="*/ 12192000 w 12198350"/>
              <a:gd name="connsiteY1" fmla="*/ 0 h 5924550"/>
              <a:gd name="connsiteX2" fmla="*/ 12198350 w 12198350"/>
              <a:gd name="connsiteY2" fmla="*/ 3505200 h 5924550"/>
              <a:gd name="connsiteX3" fmla="*/ 12192000 w 12198350"/>
              <a:gd name="connsiteY3" fmla="*/ 5835650 h 5924550"/>
              <a:gd name="connsiteX4" fmla="*/ 4883150 w 12198350"/>
              <a:gd name="connsiteY4" fmla="*/ 5924550 h 5924550"/>
              <a:gd name="connsiteX5" fmla="*/ 3663950 w 12198350"/>
              <a:gd name="connsiteY5" fmla="*/ 5842000 h 5924550"/>
              <a:gd name="connsiteX6" fmla="*/ 1727200 w 12198350"/>
              <a:gd name="connsiteY6" fmla="*/ 5486400 h 5924550"/>
              <a:gd name="connsiteX7" fmla="*/ 0 w 12198350"/>
              <a:gd name="connsiteY7" fmla="*/ 5835650 h 5924550"/>
              <a:gd name="connsiteX8" fmla="*/ 0 w 12198350"/>
              <a:gd name="connsiteY8" fmla="*/ 0 h 5924550"/>
              <a:gd name="connsiteX0" fmla="*/ 0 w 12198350"/>
              <a:gd name="connsiteY0" fmla="*/ 0 h 5924550"/>
              <a:gd name="connsiteX1" fmla="*/ 12192000 w 12198350"/>
              <a:gd name="connsiteY1" fmla="*/ 0 h 5924550"/>
              <a:gd name="connsiteX2" fmla="*/ 12198350 w 12198350"/>
              <a:gd name="connsiteY2" fmla="*/ 3505200 h 5924550"/>
              <a:gd name="connsiteX3" fmla="*/ 12192000 w 12198350"/>
              <a:gd name="connsiteY3" fmla="*/ 5835650 h 5924550"/>
              <a:gd name="connsiteX4" fmla="*/ 8318500 w 12198350"/>
              <a:gd name="connsiteY4" fmla="*/ 5867400 h 5924550"/>
              <a:gd name="connsiteX5" fmla="*/ 4883150 w 12198350"/>
              <a:gd name="connsiteY5" fmla="*/ 5924550 h 5924550"/>
              <a:gd name="connsiteX6" fmla="*/ 3663950 w 12198350"/>
              <a:gd name="connsiteY6" fmla="*/ 5842000 h 5924550"/>
              <a:gd name="connsiteX7" fmla="*/ 1727200 w 12198350"/>
              <a:gd name="connsiteY7" fmla="*/ 5486400 h 5924550"/>
              <a:gd name="connsiteX8" fmla="*/ 0 w 12198350"/>
              <a:gd name="connsiteY8" fmla="*/ 5835650 h 5924550"/>
              <a:gd name="connsiteX9" fmla="*/ 0 w 12198350"/>
              <a:gd name="connsiteY9" fmla="*/ 0 h 5924550"/>
              <a:gd name="connsiteX0" fmla="*/ 0 w 12198350"/>
              <a:gd name="connsiteY0" fmla="*/ 0 h 6038850"/>
              <a:gd name="connsiteX1" fmla="*/ 12192000 w 12198350"/>
              <a:gd name="connsiteY1" fmla="*/ 0 h 6038850"/>
              <a:gd name="connsiteX2" fmla="*/ 12198350 w 12198350"/>
              <a:gd name="connsiteY2" fmla="*/ 3505200 h 6038850"/>
              <a:gd name="connsiteX3" fmla="*/ 12192000 w 12198350"/>
              <a:gd name="connsiteY3" fmla="*/ 5835650 h 6038850"/>
              <a:gd name="connsiteX4" fmla="*/ 7219950 w 12198350"/>
              <a:gd name="connsiteY4" fmla="*/ 6038850 h 6038850"/>
              <a:gd name="connsiteX5" fmla="*/ 4883150 w 12198350"/>
              <a:gd name="connsiteY5" fmla="*/ 5924550 h 6038850"/>
              <a:gd name="connsiteX6" fmla="*/ 3663950 w 12198350"/>
              <a:gd name="connsiteY6" fmla="*/ 5842000 h 6038850"/>
              <a:gd name="connsiteX7" fmla="*/ 1727200 w 12198350"/>
              <a:gd name="connsiteY7" fmla="*/ 5486400 h 6038850"/>
              <a:gd name="connsiteX8" fmla="*/ 0 w 12198350"/>
              <a:gd name="connsiteY8" fmla="*/ 5835650 h 6038850"/>
              <a:gd name="connsiteX9" fmla="*/ 0 w 12198350"/>
              <a:gd name="connsiteY9"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2192000 w 12198350"/>
              <a:gd name="connsiteY3" fmla="*/ 5835650 h 6038850"/>
              <a:gd name="connsiteX4" fmla="*/ 9766300 w 12198350"/>
              <a:gd name="connsiteY4" fmla="*/ 5924550 h 6038850"/>
              <a:gd name="connsiteX5" fmla="*/ 7219950 w 12198350"/>
              <a:gd name="connsiteY5" fmla="*/ 6038850 h 6038850"/>
              <a:gd name="connsiteX6" fmla="*/ 4883150 w 12198350"/>
              <a:gd name="connsiteY6" fmla="*/ 5924550 h 6038850"/>
              <a:gd name="connsiteX7" fmla="*/ 3663950 w 12198350"/>
              <a:gd name="connsiteY7" fmla="*/ 5842000 h 6038850"/>
              <a:gd name="connsiteX8" fmla="*/ 1727200 w 12198350"/>
              <a:gd name="connsiteY8" fmla="*/ 5486400 h 6038850"/>
              <a:gd name="connsiteX9" fmla="*/ 0 w 12198350"/>
              <a:gd name="connsiteY9" fmla="*/ 5835650 h 6038850"/>
              <a:gd name="connsiteX10" fmla="*/ 0 w 12198350"/>
              <a:gd name="connsiteY10"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2192000 w 12198350"/>
              <a:gd name="connsiteY3" fmla="*/ 5835650 h 6038850"/>
              <a:gd name="connsiteX4" fmla="*/ 8813800 w 12198350"/>
              <a:gd name="connsiteY4" fmla="*/ 5746750 h 6038850"/>
              <a:gd name="connsiteX5" fmla="*/ 7219950 w 12198350"/>
              <a:gd name="connsiteY5" fmla="*/ 6038850 h 6038850"/>
              <a:gd name="connsiteX6" fmla="*/ 4883150 w 12198350"/>
              <a:gd name="connsiteY6" fmla="*/ 5924550 h 6038850"/>
              <a:gd name="connsiteX7" fmla="*/ 3663950 w 12198350"/>
              <a:gd name="connsiteY7" fmla="*/ 5842000 h 6038850"/>
              <a:gd name="connsiteX8" fmla="*/ 1727200 w 12198350"/>
              <a:gd name="connsiteY8" fmla="*/ 5486400 h 6038850"/>
              <a:gd name="connsiteX9" fmla="*/ 0 w 12198350"/>
              <a:gd name="connsiteY9" fmla="*/ 5835650 h 6038850"/>
              <a:gd name="connsiteX10" fmla="*/ 0 w 12198350"/>
              <a:gd name="connsiteY10"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0255250 w 12198350"/>
              <a:gd name="connsiteY3" fmla="*/ 4978400 h 6038850"/>
              <a:gd name="connsiteX4" fmla="*/ 8813800 w 12198350"/>
              <a:gd name="connsiteY4" fmla="*/ 5746750 h 6038850"/>
              <a:gd name="connsiteX5" fmla="*/ 7219950 w 12198350"/>
              <a:gd name="connsiteY5" fmla="*/ 6038850 h 6038850"/>
              <a:gd name="connsiteX6" fmla="*/ 4883150 w 12198350"/>
              <a:gd name="connsiteY6" fmla="*/ 5924550 h 6038850"/>
              <a:gd name="connsiteX7" fmla="*/ 3663950 w 12198350"/>
              <a:gd name="connsiteY7" fmla="*/ 5842000 h 6038850"/>
              <a:gd name="connsiteX8" fmla="*/ 1727200 w 12198350"/>
              <a:gd name="connsiteY8" fmla="*/ 5486400 h 6038850"/>
              <a:gd name="connsiteX9" fmla="*/ 0 w 12198350"/>
              <a:gd name="connsiteY9" fmla="*/ 5835650 h 6038850"/>
              <a:gd name="connsiteX10" fmla="*/ 0 w 12198350"/>
              <a:gd name="connsiteY10"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8813800 w 12198350"/>
              <a:gd name="connsiteY3" fmla="*/ 5746750 h 6038850"/>
              <a:gd name="connsiteX4" fmla="*/ 7219950 w 12198350"/>
              <a:gd name="connsiteY4" fmla="*/ 6038850 h 6038850"/>
              <a:gd name="connsiteX5" fmla="*/ 4883150 w 12198350"/>
              <a:gd name="connsiteY5" fmla="*/ 5924550 h 6038850"/>
              <a:gd name="connsiteX6" fmla="*/ 3663950 w 12198350"/>
              <a:gd name="connsiteY6" fmla="*/ 5842000 h 6038850"/>
              <a:gd name="connsiteX7" fmla="*/ 1727200 w 12198350"/>
              <a:gd name="connsiteY7" fmla="*/ 5486400 h 6038850"/>
              <a:gd name="connsiteX8" fmla="*/ 0 w 12198350"/>
              <a:gd name="connsiteY8" fmla="*/ 5835650 h 6038850"/>
              <a:gd name="connsiteX9" fmla="*/ 0 w 12198350"/>
              <a:gd name="connsiteY9"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0623550 w 12198350"/>
              <a:gd name="connsiteY3" fmla="*/ 4800600 h 6038850"/>
              <a:gd name="connsiteX4" fmla="*/ 8813800 w 12198350"/>
              <a:gd name="connsiteY4" fmla="*/ 5746750 h 6038850"/>
              <a:gd name="connsiteX5" fmla="*/ 7219950 w 12198350"/>
              <a:gd name="connsiteY5" fmla="*/ 6038850 h 6038850"/>
              <a:gd name="connsiteX6" fmla="*/ 4883150 w 12198350"/>
              <a:gd name="connsiteY6" fmla="*/ 5924550 h 6038850"/>
              <a:gd name="connsiteX7" fmla="*/ 3663950 w 12198350"/>
              <a:gd name="connsiteY7" fmla="*/ 5842000 h 6038850"/>
              <a:gd name="connsiteX8" fmla="*/ 1727200 w 12198350"/>
              <a:gd name="connsiteY8" fmla="*/ 5486400 h 6038850"/>
              <a:gd name="connsiteX9" fmla="*/ 0 w 12198350"/>
              <a:gd name="connsiteY9" fmla="*/ 5835650 h 6038850"/>
              <a:gd name="connsiteX10" fmla="*/ 0 w 12198350"/>
              <a:gd name="connsiteY10"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0185400 w 12198350"/>
              <a:gd name="connsiteY3" fmla="*/ 4978400 h 6038850"/>
              <a:gd name="connsiteX4" fmla="*/ 8813800 w 12198350"/>
              <a:gd name="connsiteY4" fmla="*/ 5746750 h 6038850"/>
              <a:gd name="connsiteX5" fmla="*/ 7219950 w 12198350"/>
              <a:gd name="connsiteY5" fmla="*/ 6038850 h 6038850"/>
              <a:gd name="connsiteX6" fmla="*/ 4883150 w 12198350"/>
              <a:gd name="connsiteY6" fmla="*/ 5924550 h 6038850"/>
              <a:gd name="connsiteX7" fmla="*/ 3663950 w 12198350"/>
              <a:gd name="connsiteY7" fmla="*/ 5842000 h 6038850"/>
              <a:gd name="connsiteX8" fmla="*/ 1727200 w 12198350"/>
              <a:gd name="connsiteY8" fmla="*/ 5486400 h 6038850"/>
              <a:gd name="connsiteX9" fmla="*/ 0 w 12198350"/>
              <a:gd name="connsiteY9" fmla="*/ 5835650 h 6038850"/>
              <a:gd name="connsiteX10" fmla="*/ 0 w 12198350"/>
              <a:gd name="connsiteY10"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1766550 w 12198350"/>
              <a:gd name="connsiteY3" fmla="*/ 4108450 h 6038850"/>
              <a:gd name="connsiteX4" fmla="*/ 10185400 w 12198350"/>
              <a:gd name="connsiteY4" fmla="*/ 4978400 h 6038850"/>
              <a:gd name="connsiteX5" fmla="*/ 8813800 w 12198350"/>
              <a:gd name="connsiteY5" fmla="*/ 5746750 h 6038850"/>
              <a:gd name="connsiteX6" fmla="*/ 7219950 w 12198350"/>
              <a:gd name="connsiteY6" fmla="*/ 6038850 h 6038850"/>
              <a:gd name="connsiteX7" fmla="*/ 4883150 w 12198350"/>
              <a:gd name="connsiteY7" fmla="*/ 5924550 h 6038850"/>
              <a:gd name="connsiteX8" fmla="*/ 3663950 w 12198350"/>
              <a:gd name="connsiteY8" fmla="*/ 5842000 h 6038850"/>
              <a:gd name="connsiteX9" fmla="*/ 1727200 w 12198350"/>
              <a:gd name="connsiteY9" fmla="*/ 5486400 h 6038850"/>
              <a:gd name="connsiteX10" fmla="*/ 0 w 12198350"/>
              <a:gd name="connsiteY10" fmla="*/ 5835650 h 6038850"/>
              <a:gd name="connsiteX11" fmla="*/ 0 w 12198350"/>
              <a:gd name="connsiteY11"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1341100 w 12198350"/>
              <a:gd name="connsiteY3" fmla="*/ 4267200 h 6038850"/>
              <a:gd name="connsiteX4" fmla="*/ 10185400 w 12198350"/>
              <a:gd name="connsiteY4" fmla="*/ 4978400 h 6038850"/>
              <a:gd name="connsiteX5" fmla="*/ 8813800 w 12198350"/>
              <a:gd name="connsiteY5" fmla="*/ 5746750 h 6038850"/>
              <a:gd name="connsiteX6" fmla="*/ 7219950 w 12198350"/>
              <a:gd name="connsiteY6" fmla="*/ 6038850 h 6038850"/>
              <a:gd name="connsiteX7" fmla="*/ 4883150 w 12198350"/>
              <a:gd name="connsiteY7" fmla="*/ 5924550 h 6038850"/>
              <a:gd name="connsiteX8" fmla="*/ 3663950 w 12198350"/>
              <a:gd name="connsiteY8" fmla="*/ 5842000 h 6038850"/>
              <a:gd name="connsiteX9" fmla="*/ 1727200 w 12198350"/>
              <a:gd name="connsiteY9" fmla="*/ 5486400 h 6038850"/>
              <a:gd name="connsiteX10" fmla="*/ 0 w 12198350"/>
              <a:gd name="connsiteY10" fmla="*/ 5835650 h 6038850"/>
              <a:gd name="connsiteX11" fmla="*/ 0 w 12198350"/>
              <a:gd name="connsiteY11"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1341100 w 12198350"/>
              <a:gd name="connsiteY3" fmla="*/ 4267200 h 6038850"/>
              <a:gd name="connsiteX4" fmla="*/ 10185400 w 12198350"/>
              <a:gd name="connsiteY4" fmla="*/ 4978400 h 6038850"/>
              <a:gd name="connsiteX5" fmla="*/ 8813800 w 12198350"/>
              <a:gd name="connsiteY5" fmla="*/ 5746750 h 6038850"/>
              <a:gd name="connsiteX6" fmla="*/ 7219950 w 12198350"/>
              <a:gd name="connsiteY6" fmla="*/ 6038850 h 6038850"/>
              <a:gd name="connsiteX7" fmla="*/ 4883150 w 12198350"/>
              <a:gd name="connsiteY7" fmla="*/ 5924550 h 6038850"/>
              <a:gd name="connsiteX8" fmla="*/ 3663950 w 12198350"/>
              <a:gd name="connsiteY8" fmla="*/ 5842000 h 6038850"/>
              <a:gd name="connsiteX9" fmla="*/ 1727200 w 12198350"/>
              <a:gd name="connsiteY9" fmla="*/ 5486400 h 6038850"/>
              <a:gd name="connsiteX10" fmla="*/ 0 w 12198350"/>
              <a:gd name="connsiteY10" fmla="*/ 5835650 h 6038850"/>
              <a:gd name="connsiteX11" fmla="*/ 0 w 12198350"/>
              <a:gd name="connsiteY11" fmla="*/ 0 h 6038850"/>
              <a:gd name="connsiteX0" fmla="*/ 0 w 12198350"/>
              <a:gd name="connsiteY0" fmla="*/ 0 h 6038850"/>
              <a:gd name="connsiteX1" fmla="*/ 12192000 w 12198350"/>
              <a:gd name="connsiteY1" fmla="*/ 0 h 6038850"/>
              <a:gd name="connsiteX2" fmla="*/ 12198350 w 12198350"/>
              <a:gd name="connsiteY2" fmla="*/ 3505200 h 6038850"/>
              <a:gd name="connsiteX3" fmla="*/ 11341100 w 12198350"/>
              <a:gd name="connsiteY3" fmla="*/ 4267200 h 6038850"/>
              <a:gd name="connsiteX4" fmla="*/ 10185400 w 12198350"/>
              <a:gd name="connsiteY4" fmla="*/ 4978400 h 6038850"/>
              <a:gd name="connsiteX5" fmla="*/ 8813800 w 12198350"/>
              <a:gd name="connsiteY5" fmla="*/ 5746750 h 6038850"/>
              <a:gd name="connsiteX6" fmla="*/ 7219950 w 12198350"/>
              <a:gd name="connsiteY6" fmla="*/ 6038850 h 6038850"/>
              <a:gd name="connsiteX7" fmla="*/ 4883150 w 12198350"/>
              <a:gd name="connsiteY7" fmla="*/ 5924550 h 6038850"/>
              <a:gd name="connsiteX8" fmla="*/ 3663950 w 12198350"/>
              <a:gd name="connsiteY8" fmla="*/ 5842000 h 6038850"/>
              <a:gd name="connsiteX9" fmla="*/ 1727200 w 12198350"/>
              <a:gd name="connsiteY9" fmla="*/ 5486400 h 6038850"/>
              <a:gd name="connsiteX10" fmla="*/ 0 w 12198350"/>
              <a:gd name="connsiteY10" fmla="*/ 5835650 h 6038850"/>
              <a:gd name="connsiteX11" fmla="*/ 0 w 12198350"/>
              <a:gd name="connsiteY11" fmla="*/ 0 h 60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8350" h="6038850">
                <a:moveTo>
                  <a:pt x="0" y="0"/>
                </a:moveTo>
                <a:lnTo>
                  <a:pt x="12192000" y="0"/>
                </a:lnTo>
                <a:cubicBezTo>
                  <a:pt x="12194117" y="1168400"/>
                  <a:pt x="12196233" y="2336800"/>
                  <a:pt x="12198350" y="3505200"/>
                </a:cubicBezTo>
                <a:cubicBezTo>
                  <a:pt x="11828992" y="3872442"/>
                  <a:pt x="11606741" y="4015317"/>
                  <a:pt x="11341100" y="4267200"/>
                </a:cubicBezTo>
                <a:cubicBezTo>
                  <a:pt x="11005609" y="4512733"/>
                  <a:pt x="10677525" y="4705350"/>
                  <a:pt x="10185400" y="4978400"/>
                </a:cubicBezTo>
                <a:cubicBezTo>
                  <a:pt x="9693275" y="5251450"/>
                  <a:pt x="9381067" y="5540375"/>
                  <a:pt x="8813800" y="5746750"/>
                </a:cubicBezTo>
                <a:lnTo>
                  <a:pt x="7219950" y="6038850"/>
                </a:lnTo>
                <a:lnTo>
                  <a:pt x="4883150" y="5924550"/>
                </a:lnTo>
                <a:lnTo>
                  <a:pt x="3663950" y="5842000"/>
                </a:lnTo>
                <a:lnTo>
                  <a:pt x="1727200" y="5486400"/>
                </a:lnTo>
                <a:lnTo>
                  <a:pt x="0" y="5835650"/>
                </a:lnTo>
                <a:lnTo>
                  <a:pt x="0" y="0"/>
                </a:lnTo>
                <a:close/>
              </a:path>
            </a:pathLst>
          </a:custGeom>
          <a:gradFill flip="none" rotWithShape="1">
            <a:gsLst>
              <a:gs pos="0">
                <a:srgbClr val="000000">
                  <a:alpha val="60000"/>
                </a:srgbClr>
              </a:gs>
              <a:gs pos="100000">
                <a:srgbClr val="000000">
                  <a:alpha val="0"/>
                </a:srgbClr>
              </a:gs>
              <a:gs pos="68000">
                <a:srgbClr val="000000">
                  <a:alpha val="4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42" name="Group 41">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849976"/>
            <a:chOff x="476" y="-3923157"/>
            <a:chExt cx="10667524" cy="2493729"/>
          </a:xfrm>
        </p:grpSpPr>
        <p:sp>
          <p:nvSpPr>
            <p:cNvPr id="43" name="Freeform: Shape 42">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2B2BDAD-F77C-1C28-21A5-3DB374F51731}"/>
              </a:ext>
            </a:extLst>
          </p:cNvPr>
          <p:cNvSpPr>
            <a:spLocks noGrp="1"/>
          </p:cNvSpPr>
          <p:nvPr>
            <p:ph type="ctrTitle"/>
          </p:nvPr>
        </p:nvSpPr>
        <p:spPr>
          <a:xfrm>
            <a:off x="0" y="0"/>
            <a:ext cx="7860777" cy="3429000"/>
          </a:xfrm>
        </p:spPr>
        <p:txBody>
          <a:bodyPr>
            <a:normAutofit fontScale="90000"/>
          </a:bodyPr>
          <a:lstStyle/>
          <a:p>
            <a:r>
              <a:rPr lang="en-US" sz="7300" b="1" dirty="0">
                <a:solidFill>
                  <a:srgbClr val="FFFFFF"/>
                </a:solidFill>
                <a:effectLst>
                  <a:outerShdw blurRad="38100" dist="38100" dir="2700000" algn="tl">
                    <a:srgbClr val="000000">
                      <a:alpha val="43137"/>
                    </a:srgbClr>
                  </a:outerShdw>
                </a:effectLst>
              </a:rPr>
              <a:t> There is Hope in </a:t>
            </a:r>
            <a:br>
              <a:rPr lang="en-US" sz="8800" b="1" dirty="0">
                <a:solidFill>
                  <a:srgbClr val="FFFFFF"/>
                </a:solidFill>
                <a:effectLst>
                  <a:outerShdw blurRad="38100" dist="38100" dir="2700000" algn="tl">
                    <a:srgbClr val="000000">
                      <a:alpha val="43137"/>
                    </a:srgbClr>
                  </a:outerShdw>
                </a:effectLst>
              </a:rPr>
            </a:br>
            <a:r>
              <a:rPr lang="en-US" sz="12800" b="1" dirty="0">
                <a:solidFill>
                  <a:srgbClr val="FFFFFF"/>
                </a:solidFill>
                <a:effectLst>
                  <a:outerShdw blurRad="38100" dist="38100" dir="2700000" algn="tl">
                    <a:srgbClr val="000000">
                      <a:alpha val="43137"/>
                    </a:srgbClr>
                  </a:outerShdw>
                </a:effectLst>
              </a:rPr>
              <a:t>Jesus Christ</a:t>
            </a:r>
            <a:br>
              <a:rPr lang="en-US" sz="7300" b="1" dirty="0">
                <a:solidFill>
                  <a:srgbClr val="FFFFFF"/>
                </a:solidFill>
                <a:effectLst>
                  <a:outerShdw blurRad="38100" dist="38100" dir="2700000" algn="tl">
                    <a:srgbClr val="000000">
                      <a:alpha val="43137"/>
                    </a:srgbClr>
                  </a:outerShdw>
                </a:effectLst>
              </a:rPr>
            </a:br>
            <a:br>
              <a:rPr lang="en-US" sz="2900" dirty="0">
                <a:solidFill>
                  <a:srgbClr val="FFFFFF"/>
                </a:solidFill>
              </a:rPr>
            </a:br>
            <a:r>
              <a:rPr lang="en-US" sz="3600" b="1" dirty="0">
                <a:solidFill>
                  <a:srgbClr val="FFFFFF"/>
                </a:solidFill>
              </a:rPr>
              <a:t>1 Peter 1:6-7, Romans 5:3-5, 1 John 3:2-3 </a:t>
            </a:r>
            <a:endParaRPr lang="en-US" sz="2900" b="1" dirty="0">
              <a:solidFill>
                <a:srgbClr val="FFFFFF"/>
              </a:solidFill>
            </a:endParaRPr>
          </a:p>
        </p:txBody>
      </p:sp>
      <p:sp>
        <p:nvSpPr>
          <p:cNvPr id="3" name="Subtitle 2">
            <a:extLst>
              <a:ext uri="{FF2B5EF4-FFF2-40B4-BE49-F238E27FC236}">
                <a16:creationId xmlns:a16="http://schemas.microsoft.com/office/drawing/2014/main" id="{E2029E75-9A2E-91BD-4968-F4A3ABCC62D4}"/>
              </a:ext>
            </a:extLst>
          </p:cNvPr>
          <p:cNvSpPr>
            <a:spLocks noGrp="1"/>
          </p:cNvSpPr>
          <p:nvPr>
            <p:ph type="subTitle" idx="1"/>
          </p:nvPr>
        </p:nvSpPr>
        <p:spPr>
          <a:xfrm>
            <a:off x="8641976" y="6145984"/>
            <a:ext cx="3549480" cy="691401"/>
          </a:xfrm>
        </p:spPr>
        <p:txBody>
          <a:bodyPr>
            <a:normAutofit/>
          </a:bodyPr>
          <a:lstStyle/>
          <a:p>
            <a:pPr algn="just"/>
            <a:r>
              <a:rPr lang="en-US" sz="3600" b="1" i="1" dirty="0">
                <a:solidFill>
                  <a:srgbClr val="FFFFFF"/>
                </a:solidFill>
              </a:rPr>
              <a:t>Pastor Rod Lago</a:t>
            </a:r>
          </a:p>
        </p:txBody>
      </p:sp>
    </p:spTree>
    <p:extLst>
      <p:ext uri="{BB962C8B-B14F-4D97-AF65-F5344CB8AC3E}">
        <p14:creationId xmlns:p14="http://schemas.microsoft.com/office/powerpoint/2010/main" val="375664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3B265EF-5C32-92E7-62FF-C82D1CACA70C}"/>
              </a:ext>
            </a:extLst>
          </p:cNvPr>
          <p:cNvSpPr>
            <a:spLocks noGrp="1"/>
          </p:cNvSpPr>
          <p:nvPr>
            <p:ph idx="1"/>
          </p:nvPr>
        </p:nvSpPr>
        <p:spPr>
          <a:xfrm>
            <a:off x="180695" y="1597433"/>
            <a:ext cx="11604830" cy="5130746"/>
          </a:xfrm>
        </p:spPr>
        <p:txBody>
          <a:bodyPr anchor="ctr">
            <a:noAutofit/>
          </a:bodyPr>
          <a:lstStyle/>
          <a:p>
            <a:pPr marL="0" indent="0">
              <a:buNone/>
            </a:pPr>
            <a:r>
              <a:rPr lang="en-US" sz="4000" dirty="0"/>
              <a:t>1 John 3:2-3 (NIV)</a:t>
            </a:r>
          </a:p>
          <a:p>
            <a:pPr marL="0" indent="0">
              <a:buNone/>
            </a:pPr>
            <a:endParaRPr lang="en-US" sz="4000" dirty="0"/>
          </a:p>
          <a:p>
            <a:pPr marL="0" indent="0">
              <a:buNone/>
            </a:pPr>
            <a:r>
              <a:rPr lang="en-US" sz="4000" dirty="0"/>
              <a:t>2 Dear friends, now we are children of God, and what we will be has not yet been made known. But we know that when Christ appears,[a] we shall be like him, for we shall see him as he is. 3 All who have this hope in him purify themselves, just as he is pure.</a:t>
            </a:r>
          </a:p>
        </p:txBody>
      </p:sp>
    </p:spTree>
    <p:extLst>
      <p:ext uri="{BB962C8B-B14F-4D97-AF65-F5344CB8AC3E}">
        <p14:creationId xmlns:p14="http://schemas.microsoft.com/office/powerpoint/2010/main" val="612461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message&#10;&#10;AI-generated content may be incorrect.">
            <a:extLst>
              <a:ext uri="{FF2B5EF4-FFF2-40B4-BE49-F238E27FC236}">
                <a16:creationId xmlns:a16="http://schemas.microsoft.com/office/drawing/2014/main" id="{1E98A759-874E-EEAD-B837-72AB7B145970}"/>
              </a:ext>
            </a:extLst>
          </p:cNvPr>
          <p:cNvPicPr>
            <a:picLocks noGrp="1" noChangeAspect="1"/>
          </p:cNvPicPr>
          <p:nvPr>
            <p:ph idx="1"/>
          </p:nvPr>
        </p:nvPicPr>
        <p:blipFill>
          <a:blip r:embed="rId2"/>
          <a:stretch>
            <a:fillRect/>
          </a:stretch>
        </p:blipFill>
        <p:spPr>
          <a:xfrm>
            <a:off x="-1" y="340660"/>
            <a:ext cx="6347903" cy="5929392"/>
          </a:xfrm>
          <a:prstGeom prst="rect">
            <a:avLst/>
          </a:prstGeom>
        </p:spPr>
      </p:pic>
      <p:pic>
        <p:nvPicPr>
          <p:cNvPr id="6" name="Picture 5" descr="A cross on a rock&#10;&#10;AI-generated content may be incorrect.">
            <a:extLst>
              <a:ext uri="{FF2B5EF4-FFF2-40B4-BE49-F238E27FC236}">
                <a16:creationId xmlns:a16="http://schemas.microsoft.com/office/drawing/2014/main" id="{F52A9939-63A0-35FA-F53B-B7490DE78BF9}"/>
              </a:ext>
            </a:extLst>
          </p:cNvPr>
          <p:cNvPicPr>
            <a:picLocks noChangeAspect="1"/>
          </p:cNvPicPr>
          <p:nvPr/>
        </p:nvPicPr>
        <p:blipFill>
          <a:blip r:embed="rId3"/>
          <a:stretch>
            <a:fillRect/>
          </a:stretch>
        </p:blipFill>
        <p:spPr>
          <a:xfrm>
            <a:off x="6182505" y="340660"/>
            <a:ext cx="5828261" cy="5922106"/>
          </a:xfrm>
          <a:prstGeom prst="rect">
            <a:avLst/>
          </a:prstGeom>
        </p:spPr>
      </p:pic>
    </p:spTree>
    <p:extLst>
      <p:ext uri="{BB962C8B-B14F-4D97-AF65-F5344CB8AC3E}">
        <p14:creationId xmlns:p14="http://schemas.microsoft.com/office/powerpoint/2010/main" val="4154413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C60606-598F-D8C1-86F2-63E30FF466FB}"/>
              </a:ext>
            </a:extLst>
          </p:cNvPr>
          <p:cNvSpPr>
            <a:spLocks noGrp="1"/>
          </p:cNvSpPr>
          <p:nvPr>
            <p:ph idx="1"/>
          </p:nvPr>
        </p:nvSpPr>
        <p:spPr>
          <a:xfrm>
            <a:off x="78117" y="795370"/>
            <a:ext cx="12035761" cy="6259689"/>
          </a:xfrm>
        </p:spPr>
        <p:txBody>
          <a:bodyPr anchor="ctr">
            <a:noAutofit/>
          </a:bodyPr>
          <a:lstStyle/>
          <a:p>
            <a:pPr marL="0" indent="0">
              <a:buNone/>
            </a:pPr>
            <a:endParaRPr lang="en-US" sz="3000" dirty="0"/>
          </a:p>
          <a:p>
            <a:pPr marL="0" indent="0">
              <a:buNone/>
            </a:pPr>
            <a:r>
              <a:rPr lang="en-US" sz="3300" dirty="0"/>
              <a:t>Romans 12:12 (NIV)</a:t>
            </a:r>
          </a:p>
          <a:p>
            <a:pPr marL="0" indent="0">
              <a:buNone/>
            </a:pPr>
            <a:r>
              <a:rPr lang="en-US" sz="3300" dirty="0"/>
              <a:t>12 rejoice in hope be patient in tribulations, be constant in Prayer.</a:t>
            </a:r>
          </a:p>
          <a:p>
            <a:pPr marL="0" indent="0">
              <a:buNone/>
            </a:pPr>
            <a:endParaRPr lang="en-US" sz="3300" dirty="0"/>
          </a:p>
          <a:p>
            <a:pPr marL="0" indent="0">
              <a:buNone/>
            </a:pPr>
            <a:r>
              <a:rPr lang="en-US" sz="3300" dirty="0"/>
              <a:t>Romans 5:3-5 (NIV)</a:t>
            </a:r>
          </a:p>
          <a:p>
            <a:pPr marL="0" indent="0">
              <a:buNone/>
            </a:pPr>
            <a:r>
              <a:rPr lang="en-US" sz="3300" dirty="0"/>
              <a:t>3 Not only so, but we[a] also glory in our sufferings, because we know that suffering produces perseverance; 4 perseverance, character; and character, hope. joyful in hope, patient in affliction, faithful in prayer. 5 And hope does not put us to shame, because God’s love has been poured out into our hearts through the Holy Spirit, who has been given to us.</a:t>
            </a:r>
          </a:p>
        </p:txBody>
      </p:sp>
    </p:spTree>
    <p:extLst>
      <p:ext uri="{BB962C8B-B14F-4D97-AF65-F5344CB8AC3E}">
        <p14:creationId xmlns:p14="http://schemas.microsoft.com/office/powerpoint/2010/main" val="108142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D33A59E-2C6D-9C23-9109-EB4B1CAA296B}"/>
              </a:ext>
            </a:extLst>
          </p:cNvPr>
          <p:cNvPicPr>
            <a:picLocks noChangeAspect="1"/>
          </p:cNvPicPr>
          <p:nvPr/>
        </p:nvPicPr>
        <p:blipFill>
          <a:blip r:embed="rId2">
            <a:alphaModFix amt="60000"/>
          </a:blip>
          <a:srcRect t="13768"/>
          <a:stretch>
            <a:fillRect/>
          </a:stretch>
        </p:blipFill>
        <p:spPr>
          <a:xfrm>
            <a:off x="180975" y="0"/>
            <a:ext cx="12156311" cy="6682664"/>
          </a:xfrm>
          <a:prstGeom prst="rect">
            <a:avLst/>
          </a:prstGeom>
        </p:spPr>
      </p:pic>
      <p:sp>
        <p:nvSpPr>
          <p:cNvPr id="3" name="Content Placeholder 2">
            <a:extLst>
              <a:ext uri="{FF2B5EF4-FFF2-40B4-BE49-F238E27FC236}">
                <a16:creationId xmlns:a16="http://schemas.microsoft.com/office/drawing/2014/main" id="{8FBDA942-0D82-2F52-D7BD-68B1563D854D}"/>
              </a:ext>
            </a:extLst>
          </p:cNvPr>
          <p:cNvSpPr>
            <a:spLocks noGrp="1"/>
          </p:cNvSpPr>
          <p:nvPr>
            <p:ph idx="1"/>
          </p:nvPr>
        </p:nvSpPr>
        <p:spPr>
          <a:xfrm>
            <a:off x="187388" y="175336"/>
            <a:ext cx="10816030" cy="5939422"/>
          </a:xfrm>
        </p:spPr>
        <p:txBody>
          <a:bodyPr>
            <a:normAutofit/>
          </a:bodyPr>
          <a:lstStyle/>
          <a:p>
            <a:pPr marL="0" indent="0">
              <a:buNone/>
            </a:pPr>
            <a:r>
              <a:rPr lang="en-US" sz="5400" b="1" dirty="0">
                <a:solidFill>
                  <a:srgbClr val="FFFFFF"/>
                </a:solidFill>
              </a:rPr>
              <a:t>I. </a:t>
            </a:r>
            <a:r>
              <a:rPr lang="en-US" sz="13800" b="1" dirty="0">
                <a:solidFill>
                  <a:srgbClr val="FFFFFF"/>
                </a:solidFill>
              </a:rPr>
              <a:t>HOPE</a:t>
            </a:r>
            <a:r>
              <a:rPr lang="en-US" sz="5400" b="1" dirty="0">
                <a:solidFill>
                  <a:srgbClr val="FFFFFF"/>
                </a:solidFill>
              </a:rPr>
              <a:t> gives us Courage during Adversities. 1 Peter 1:6-7</a:t>
            </a:r>
          </a:p>
        </p:txBody>
      </p:sp>
    </p:spTree>
    <p:extLst>
      <p:ext uri="{BB962C8B-B14F-4D97-AF65-F5344CB8AC3E}">
        <p14:creationId xmlns:p14="http://schemas.microsoft.com/office/powerpoint/2010/main" val="348814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6F0700-3DDC-9979-92F9-3489430F461D}"/>
              </a:ext>
            </a:extLst>
          </p:cNvPr>
          <p:cNvSpPr>
            <a:spLocks noGrp="1"/>
          </p:cNvSpPr>
          <p:nvPr>
            <p:ph type="title"/>
          </p:nvPr>
        </p:nvSpPr>
        <p:spPr>
          <a:xfrm>
            <a:off x="1371599" y="294538"/>
            <a:ext cx="9895951" cy="1033669"/>
          </a:xfrm>
        </p:spPr>
        <p:txBody>
          <a:bodyPr>
            <a:normAutofit/>
          </a:bodyPr>
          <a:lstStyle/>
          <a:p>
            <a:endParaRPr lang="en-US" sz="4000" dirty="0">
              <a:solidFill>
                <a:srgbClr val="FFFFFF"/>
              </a:solidFill>
            </a:endParaRPr>
          </a:p>
        </p:txBody>
      </p:sp>
      <p:sp>
        <p:nvSpPr>
          <p:cNvPr id="3" name="Content Placeholder 2">
            <a:extLst>
              <a:ext uri="{FF2B5EF4-FFF2-40B4-BE49-F238E27FC236}">
                <a16:creationId xmlns:a16="http://schemas.microsoft.com/office/drawing/2014/main" id="{BCEF4141-0719-3C1C-D87A-5F3474C946DB}"/>
              </a:ext>
            </a:extLst>
          </p:cNvPr>
          <p:cNvSpPr>
            <a:spLocks noGrp="1"/>
          </p:cNvSpPr>
          <p:nvPr>
            <p:ph idx="1"/>
          </p:nvPr>
        </p:nvSpPr>
        <p:spPr>
          <a:xfrm>
            <a:off x="459350" y="2318197"/>
            <a:ext cx="11501591" cy="3683358"/>
          </a:xfrm>
        </p:spPr>
        <p:txBody>
          <a:bodyPr anchor="ctr">
            <a:noAutofit/>
          </a:bodyPr>
          <a:lstStyle/>
          <a:p>
            <a:pPr marL="0" indent="0">
              <a:buNone/>
            </a:pPr>
            <a:r>
              <a:rPr lang="en-US" sz="4400" dirty="0"/>
              <a:t>1 Peter 1:6-7</a:t>
            </a:r>
          </a:p>
          <a:p>
            <a:pPr marL="0" indent="0">
              <a:buNone/>
            </a:pPr>
            <a:r>
              <a:rPr lang="en-US" sz="4400" b="1" i="0" baseline="30000" dirty="0">
                <a:effectLst/>
                <a:latin typeface="system-ui"/>
              </a:rPr>
              <a:t>6 </a:t>
            </a:r>
            <a:r>
              <a:rPr lang="en-US" sz="4400" b="0" i="0" dirty="0">
                <a:effectLst/>
                <a:latin typeface="system-ui"/>
              </a:rPr>
              <a:t>In all this you greatly rejoice, though now for a little while you may have had to suffer grief in all kinds of trials. </a:t>
            </a:r>
            <a:r>
              <a:rPr lang="en-US" sz="4400" b="1" i="0" baseline="30000" dirty="0">
                <a:effectLst/>
                <a:latin typeface="system-ui"/>
              </a:rPr>
              <a:t>7 </a:t>
            </a:r>
            <a:r>
              <a:rPr lang="en-US" sz="4400" b="0" i="0" dirty="0">
                <a:effectLst/>
                <a:latin typeface="system-ui"/>
              </a:rPr>
              <a:t>These have come so that the proven genuineness of your faith—of greater worth than gold, which perishes even though refined by fire—may result in praise, glory and honor when Jesus Christ is revealed.</a:t>
            </a:r>
            <a:endParaRPr lang="en-US" sz="4400" dirty="0"/>
          </a:p>
        </p:txBody>
      </p:sp>
    </p:spTree>
    <p:extLst>
      <p:ext uri="{BB962C8B-B14F-4D97-AF65-F5344CB8AC3E}">
        <p14:creationId xmlns:p14="http://schemas.microsoft.com/office/powerpoint/2010/main" val="3217756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Content Placeholder 8" descr="A metal container pouring liquid into a container&#10;&#10;Description automatically generated with medium confidence">
            <a:extLst>
              <a:ext uri="{FF2B5EF4-FFF2-40B4-BE49-F238E27FC236}">
                <a16:creationId xmlns:a16="http://schemas.microsoft.com/office/drawing/2014/main" id="{78886FDC-2CD3-BADE-5426-7696A39BBAA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66"/>
          <a:stretch/>
        </p:blipFill>
        <p:spPr>
          <a:xfrm>
            <a:off x="20" y="1282"/>
            <a:ext cx="12191980" cy="6856718"/>
          </a:xfrm>
          <a:prstGeom prst="rect">
            <a:avLst/>
          </a:prstGeom>
        </p:spPr>
      </p:pic>
    </p:spTree>
    <p:extLst>
      <p:ext uri="{BB962C8B-B14F-4D97-AF65-F5344CB8AC3E}">
        <p14:creationId xmlns:p14="http://schemas.microsoft.com/office/powerpoint/2010/main" val="2615550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9CB0874-88B8-43D3-B0B6-C32F790F7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4BFD067A-52BE-40EE-B7CA-391830B9A2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2561771"/>
            <a:chOff x="0" y="0"/>
            <a:chExt cx="12192000" cy="2561771"/>
          </a:xfrm>
        </p:grpSpPr>
        <p:sp>
          <p:nvSpPr>
            <p:cNvPr id="26" name="Freeform: Shape 25">
              <a:extLst>
                <a:ext uri="{FF2B5EF4-FFF2-40B4-BE49-F238E27FC236}">
                  <a16:creationId xmlns:a16="http://schemas.microsoft.com/office/drawing/2014/main" id="{1CDA7855-806B-4A02-9C19-24872E4D8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2561771"/>
            </a:xfrm>
            <a:custGeom>
              <a:avLst/>
              <a:gdLst>
                <a:gd name="connsiteX0" fmla="*/ 0 w 12192000"/>
                <a:gd name="connsiteY0" fmla="*/ 0 h 2561771"/>
                <a:gd name="connsiteX1" fmla="*/ 12192000 w 12192000"/>
                <a:gd name="connsiteY1" fmla="*/ 0 h 2561771"/>
                <a:gd name="connsiteX2" fmla="*/ 12192000 w 12192000"/>
                <a:gd name="connsiteY2" fmla="*/ 2359863 h 2561771"/>
                <a:gd name="connsiteX3" fmla="*/ 6364514 w 12192000"/>
                <a:gd name="connsiteY3" fmla="*/ 2561771 h 2561771"/>
                <a:gd name="connsiteX4" fmla="*/ 1981200 w 12192000"/>
                <a:gd name="connsiteY4" fmla="*/ 2278742 h 2561771"/>
                <a:gd name="connsiteX5" fmla="*/ 0 w 12192000"/>
                <a:gd name="connsiteY5" fmla="*/ 2343277 h 25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561771">
                  <a:moveTo>
                    <a:pt x="0" y="0"/>
                  </a:moveTo>
                  <a:lnTo>
                    <a:pt x="12192000" y="0"/>
                  </a:lnTo>
                  <a:lnTo>
                    <a:pt x="12192000" y="2359863"/>
                  </a:lnTo>
                  <a:lnTo>
                    <a:pt x="6364514" y="2561771"/>
                  </a:lnTo>
                  <a:lnTo>
                    <a:pt x="1981200" y="2278742"/>
                  </a:lnTo>
                  <a:lnTo>
                    <a:pt x="0" y="234327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3AFE70DE-5BEC-4E54-98D2-48C13E149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2561771"/>
            </a:xfrm>
            <a:custGeom>
              <a:avLst/>
              <a:gdLst>
                <a:gd name="connsiteX0" fmla="*/ 0 w 12192000"/>
                <a:gd name="connsiteY0" fmla="*/ 0 h 2561771"/>
                <a:gd name="connsiteX1" fmla="*/ 12192000 w 12192000"/>
                <a:gd name="connsiteY1" fmla="*/ 0 h 2561771"/>
                <a:gd name="connsiteX2" fmla="*/ 12192000 w 12192000"/>
                <a:gd name="connsiteY2" fmla="*/ 2359863 h 2561771"/>
                <a:gd name="connsiteX3" fmla="*/ 6364514 w 12192000"/>
                <a:gd name="connsiteY3" fmla="*/ 2561771 h 2561771"/>
                <a:gd name="connsiteX4" fmla="*/ 1981200 w 12192000"/>
                <a:gd name="connsiteY4" fmla="*/ 2278742 h 2561771"/>
                <a:gd name="connsiteX5" fmla="*/ 0 w 12192000"/>
                <a:gd name="connsiteY5" fmla="*/ 2343277 h 256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561771">
                  <a:moveTo>
                    <a:pt x="0" y="0"/>
                  </a:moveTo>
                  <a:lnTo>
                    <a:pt x="12192000" y="0"/>
                  </a:lnTo>
                  <a:lnTo>
                    <a:pt x="12192000" y="2359863"/>
                  </a:lnTo>
                  <a:lnTo>
                    <a:pt x="6364514" y="2561771"/>
                  </a:lnTo>
                  <a:lnTo>
                    <a:pt x="1981200" y="2278742"/>
                  </a:lnTo>
                  <a:lnTo>
                    <a:pt x="0" y="234327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F68A1EE5-9CFA-D966-2661-E9D5453527E8}"/>
              </a:ext>
            </a:extLst>
          </p:cNvPr>
          <p:cNvSpPr>
            <a:spLocks noGrp="1"/>
          </p:cNvSpPr>
          <p:nvPr>
            <p:ph type="title"/>
          </p:nvPr>
        </p:nvSpPr>
        <p:spPr>
          <a:xfrm>
            <a:off x="1712915" y="494270"/>
            <a:ext cx="7866060" cy="1254016"/>
          </a:xfrm>
        </p:spPr>
        <p:txBody>
          <a:bodyPr anchor="b">
            <a:normAutofit/>
          </a:bodyPr>
          <a:lstStyle/>
          <a:p>
            <a:r>
              <a:rPr lang="en-US" sz="4800" b="1" dirty="0"/>
              <a:t>LIFE APPLICATION:</a:t>
            </a:r>
          </a:p>
        </p:txBody>
      </p:sp>
      <p:grpSp>
        <p:nvGrpSpPr>
          <p:cNvPr id="29" name="Group 28">
            <a:extLst>
              <a:ext uri="{FF2B5EF4-FFF2-40B4-BE49-F238E27FC236}">
                <a16:creationId xmlns:a16="http://schemas.microsoft.com/office/drawing/2014/main" id="{C15B8CC4-8CCE-428F-AE7E-28D178984C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0" y="2027156"/>
            <a:ext cx="12192000" cy="757168"/>
            <a:chOff x="0" y="2959818"/>
            <a:chExt cx="12192000" cy="757168"/>
          </a:xfrm>
        </p:grpSpPr>
        <p:sp>
          <p:nvSpPr>
            <p:cNvPr id="30" name="Freeform: Shape 29">
              <a:extLst>
                <a:ext uri="{FF2B5EF4-FFF2-40B4-BE49-F238E27FC236}">
                  <a16:creationId xmlns:a16="http://schemas.microsoft.com/office/drawing/2014/main" id="{A6359FA2-E374-4073-8269-E10D2AE74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9A1F0E66-9B5E-4980-8AEC-B4D144B48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707416FB-68E5-5536-8DCD-D45959033DB5}"/>
              </a:ext>
            </a:extLst>
          </p:cNvPr>
          <p:cNvSpPr>
            <a:spLocks noGrp="1"/>
          </p:cNvSpPr>
          <p:nvPr>
            <p:ph idx="1"/>
          </p:nvPr>
        </p:nvSpPr>
        <p:spPr>
          <a:xfrm>
            <a:off x="790832" y="3070719"/>
            <a:ext cx="10478530" cy="3787281"/>
          </a:xfrm>
        </p:spPr>
        <p:txBody>
          <a:bodyPr>
            <a:normAutofit fontScale="92500"/>
          </a:bodyPr>
          <a:lstStyle/>
          <a:p>
            <a:r>
              <a:rPr lang="en-US" sz="6600" b="1" dirty="0">
                <a:solidFill>
                  <a:srgbClr val="FF0000">
                    <a:alpha val="80000"/>
                  </a:srgbClr>
                </a:solidFill>
              </a:rPr>
              <a:t>HOPE</a:t>
            </a:r>
            <a:r>
              <a:rPr lang="en-US" sz="6600" b="1" dirty="0">
                <a:solidFill>
                  <a:schemeClr val="tx1">
                    <a:alpha val="80000"/>
                  </a:schemeClr>
                </a:solidFill>
              </a:rPr>
              <a:t> will give us strength to make forward and will make us Courageous during life’s greatest battle. </a:t>
            </a:r>
          </a:p>
        </p:txBody>
      </p:sp>
    </p:spTree>
    <p:extLst>
      <p:ext uri="{BB962C8B-B14F-4D97-AF65-F5344CB8AC3E}">
        <p14:creationId xmlns:p14="http://schemas.microsoft.com/office/powerpoint/2010/main" val="380225164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4E7DE4E-A851-57E5-4A0E-4429722094E1}"/>
              </a:ext>
            </a:extLst>
          </p:cNvPr>
          <p:cNvPicPr>
            <a:picLocks noChangeAspect="1"/>
          </p:cNvPicPr>
          <p:nvPr/>
        </p:nvPicPr>
        <p:blipFill>
          <a:blip r:embed="rId2">
            <a:alphaModFix amt="60000"/>
          </a:blip>
          <a:srcRect t="26703"/>
          <a:stretch>
            <a:fillRect/>
          </a:stretch>
        </p:blipFill>
        <p:spPr>
          <a:xfrm>
            <a:off x="180975" y="182880"/>
            <a:ext cx="11823637" cy="6499784"/>
          </a:xfrm>
          <a:prstGeom prst="rect">
            <a:avLst/>
          </a:prstGeom>
        </p:spPr>
      </p:pic>
      <p:sp>
        <p:nvSpPr>
          <p:cNvPr id="3" name="Content Placeholder 2">
            <a:extLst>
              <a:ext uri="{FF2B5EF4-FFF2-40B4-BE49-F238E27FC236}">
                <a16:creationId xmlns:a16="http://schemas.microsoft.com/office/drawing/2014/main" id="{2CDEFBAA-FD35-7AFD-BC74-EFDBC3D4F744}"/>
              </a:ext>
            </a:extLst>
          </p:cNvPr>
          <p:cNvSpPr>
            <a:spLocks noGrp="1"/>
          </p:cNvSpPr>
          <p:nvPr>
            <p:ph idx="1"/>
          </p:nvPr>
        </p:nvSpPr>
        <p:spPr>
          <a:xfrm>
            <a:off x="187388" y="593124"/>
            <a:ext cx="7918644" cy="5521634"/>
          </a:xfrm>
        </p:spPr>
        <p:txBody>
          <a:bodyPr>
            <a:normAutofit/>
          </a:bodyPr>
          <a:lstStyle/>
          <a:p>
            <a:pPr marL="0" indent="0">
              <a:buNone/>
            </a:pPr>
            <a:r>
              <a:rPr lang="en-US" sz="6600" b="1" dirty="0">
                <a:solidFill>
                  <a:srgbClr val="FFFFFF"/>
                </a:solidFill>
                <a:effectLst>
                  <a:outerShdw blurRad="38100" dist="38100" dir="2700000" algn="tl">
                    <a:srgbClr val="000000">
                      <a:alpha val="43137"/>
                    </a:srgbClr>
                  </a:outerShdw>
                </a:effectLst>
              </a:rPr>
              <a:t>II. </a:t>
            </a:r>
            <a:r>
              <a:rPr lang="en-US" sz="16600" b="1" dirty="0">
                <a:solidFill>
                  <a:srgbClr val="FFFFFF"/>
                </a:solidFill>
                <a:effectLst>
                  <a:outerShdw blurRad="38100" dist="38100" dir="2700000" algn="tl">
                    <a:srgbClr val="000000">
                      <a:alpha val="43137"/>
                    </a:srgbClr>
                  </a:outerShdw>
                </a:effectLst>
              </a:rPr>
              <a:t>HOPE</a:t>
            </a:r>
            <a:r>
              <a:rPr lang="en-US" sz="6600" b="1" dirty="0">
                <a:solidFill>
                  <a:srgbClr val="FFFFFF"/>
                </a:solidFill>
                <a:effectLst>
                  <a:outerShdw blurRad="38100" dist="38100" dir="2700000" algn="tl">
                    <a:srgbClr val="000000">
                      <a:alpha val="43137"/>
                    </a:srgbClr>
                  </a:outerShdw>
                </a:effectLst>
              </a:rPr>
              <a:t> drives you to God for Answers.</a:t>
            </a:r>
          </a:p>
          <a:p>
            <a:pPr marL="0" indent="0">
              <a:buNone/>
            </a:pPr>
            <a:r>
              <a:rPr lang="en-US" sz="4000" b="1" dirty="0">
                <a:solidFill>
                  <a:srgbClr val="FFFFFF"/>
                </a:solidFill>
                <a:effectLst>
                  <a:outerShdw blurRad="38100" dist="38100" dir="2700000" algn="tl">
                    <a:srgbClr val="000000">
                      <a:alpha val="43137"/>
                    </a:srgbClr>
                  </a:outerShdw>
                </a:effectLst>
              </a:rPr>
              <a:t>Romans 5:3-5</a:t>
            </a:r>
          </a:p>
        </p:txBody>
      </p:sp>
    </p:spTree>
    <p:extLst>
      <p:ext uri="{BB962C8B-B14F-4D97-AF65-F5344CB8AC3E}">
        <p14:creationId xmlns:p14="http://schemas.microsoft.com/office/powerpoint/2010/main" val="685233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ross on a hill&#10;&#10;AI-generated content may be incorrect.">
            <a:extLst>
              <a:ext uri="{FF2B5EF4-FFF2-40B4-BE49-F238E27FC236}">
                <a16:creationId xmlns:a16="http://schemas.microsoft.com/office/drawing/2014/main" id="{A307F844-3B2A-6036-81C4-173D15B67E62}"/>
              </a:ext>
            </a:extLst>
          </p:cNvPr>
          <p:cNvPicPr>
            <a:picLocks noChangeAspect="1"/>
          </p:cNvPicPr>
          <p:nvPr/>
        </p:nvPicPr>
        <p:blipFill>
          <a:blip r:embed="rId2"/>
          <a:srcRect t="5436"/>
          <a:stretch>
            <a:fillRect/>
          </a:stretch>
        </p:blipFill>
        <p:spPr>
          <a:xfrm>
            <a:off x="2522356"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E11A641-5416-0D1B-9512-228843CF2B55}"/>
              </a:ext>
            </a:extLst>
          </p:cNvPr>
          <p:cNvSpPr>
            <a:spLocks noGrp="1"/>
          </p:cNvSpPr>
          <p:nvPr>
            <p:ph idx="1"/>
          </p:nvPr>
        </p:nvSpPr>
        <p:spPr>
          <a:xfrm>
            <a:off x="0" y="0"/>
            <a:ext cx="7781365" cy="6857990"/>
          </a:xfrm>
        </p:spPr>
        <p:txBody>
          <a:bodyPr>
            <a:normAutofit/>
          </a:bodyPr>
          <a:lstStyle/>
          <a:p>
            <a:pPr marL="0" indent="0">
              <a:buNone/>
            </a:pPr>
            <a:endParaRPr lang="en-US" sz="1900" dirty="0"/>
          </a:p>
          <a:p>
            <a:pPr marL="0" indent="0">
              <a:buNone/>
            </a:pPr>
            <a:endParaRPr lang="en-US" sz="1900" dirty="0"/>
          </a:p>
          <a:p>
            <a:pPr marL="0" indent="0">
              <a:buNone/>
            </a:pPr>
            <a:r>
              <a:rPr lang="en-US" sz="3900" b="1" dirty="0"/>
              <a:t>Romans 5:3-5</a:t>
            </a:r>
          </a:p>
          <a:p>
            <a:pPr marL="0" indent="0">
              <a:buNone/>
            </a:pPr>
            <a:r>
              <a:rPr lang="en-US" sz="3900" b="1" i="0" baseline="30000" dirty="0">
                <a:effectLst/>
                <a:latin typeface="system-ui"/>
              </a:rPr>
              <a:t>3 </a:t>
            </a:r>
            <a:r>
              <a:rPr lang="en-US" sz="3900" b="1" i="0" dirty="0">
                <a:effectLst/>
                <a:latin typeface="system-ui"/>
              </a:rPr>
              <a:t>Not only so, but we</a:t>
            </a:r>
            <a:r>
              <a:rPr lang="en-US" sz="3900" b="1" i="0" baseline="30000" dirty="0">
                <a:effectLst/>
                <a:latin typeface="system-ui"/>
              </a:rPr>
              <a:t>[</a:t>
            </a:r>
            <a:r>
              <a:rPr lang="en-US" sz="3900" b="1" i="0" baseline="30000" dirty="0">
                <a:effectLst/>
                <a:latin typeface="system-ui"/>
                <a:hlinkClick r:id="rId3" tooltip="See footnote a"/>
              </a:rPr>
              <a:t>a</a:t>
            </a:r>
            <a:r>
              <a:rPr lang="en-US" sz="3900" b="1" i="0" baseline="30000" dirty="0">
                <a:effectLst/>
                <a:latin typeface="system-ui"/>
              </a:rPr>
              <a:t>]</a:t>
            </a:r>
            <a:r>
              <a:rPr lang="en-US" sz="3900" b="1" i="0" dirty="0">
                <a:effectLst/>
                <a:latin typeface="system-ui"/>
              </a:rPr>
              <a:t> also glory in our sufferings, because we know that suffering produces perseverance; </a:t>
            </a:r>
            <a:r>
              <a:rPr lang="en-US" sz="3900" b="1" i="0" baseline="30000" dirty="0">
                <a:effectLst/>
                <a:latin typeface="system-ui"/>
              </a:rPr>
              <a:t>4 </a:t>
            </a:r>
            <a:r>
              <a:rPr lang="en-US" sz="3900" b="1" i="0" dirty="0">
                <a:effectLst/>
                <a:latin typeface="system-ui"/>
              </a:rPr>
              <a:t>perseverance, character; and character, hope. </a:t>
            </a:r>
            <a:r>
              <a:rPr lang="en-US" sz="3900" b="1" i="0" baseline="30000" dirty="0">
                <a:effectLst/>
                <a:latin typeface="system-ui"/>
              </a:rPr>
              <a:t>5 </a:t>
            </a:r>
            <a:r>
              <a:rPr lang="en-US" sz="3900" b="1" i="0" dirty="0">
                <a:effectLst/>
                <a:latin typeface="system-ui"/>
              </a:rPr>
              <a:t>And hope does not put us to shame, because God’s love has been poured out into our hearts through the Holy Spirit, who has been given to us.</a:t>
            </a:r>
            <a:endParaRPr lang="en-US" sz="3900" b="1" dirty="0"/>
          </a:p>
        </p:txBody>
      </p:sp>
    </p:spTree>
    <p:extLst>
      <p:ext uri="{BB962C8B-B14F-4D97-AF65-F5344CB8AC3E}">
        <p14:creationId xmlns:p14="http://schemas.microsoft.com/office/powerpoint/2010/main" val="2009551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3A406D-8160-5EAD-5E8A-7D5B5BA40D05}"/>
              </a:ext>
            </a:extLst>
          </p:cNvPr>
          <p:cNvSpPr>
            <a:spLocks noGrp="1"/>
          </p:cNvSpPr>
          <p:nvPr>
            <p:ph type="title"/>
          </p:nvPr>
        </p:nvSpPr>
        <p:spPr>
          <a:xfrm>
            <a:off x="1136397" y="502020"/>
            <a:ext cx="5323715" cy="1642970"/>
          </a:xfrm>
        </p:spPr>
        <p:txBody>
          <a:bodyPr anchor="b">
            <a:normAutofit/>
          </a:bodyPr>
          <a:lstStyle/>
          <a:p>
            <a:endParaRPr lang="en-US" sz="4000"/>
          </a:p>
        </p:txBody>
      </p:sp>
      <p:sp>
        <p:nvSpPr>
          <p:cNvPr id="3" name="Content Placeholder 2">
            <a:extLst>
              <a:ext uri="{FF2B5EF4-FFF2-40B4-BE49-F238E27FC236}">
                <a16:creationId xmlns:a16="http://schemas.microsoft.com/office/drawing/2014/main" id="{88DC994E-F72D-7346-5E3D-85C1867A8818}"/>
              </a:ext>
            </a:extLst>
          </p:cNvPr>
          <p:cNvSpPr>
            <a:spLocks noGrp="1"/>
          </p:cNvSpPr>
          <p:nvPr>
            <p:ph idx="1"/>
          </p:nvPr>
        </p:nvSpPr>
        <p:spPr>
          <a:xfrm>
            <a:off x="575187" y="2405894"/>
            <a:ext cx="5884925" cy="3535083"/>
          </a:xfrm>
        </p:spPr>
        <p:txBody>
          <a:bodyPr anchor="t">
            <a:normAutofit/>
          </a:bodyPr>
          <a:lstStyle/>
          <a:p>
            <a:pPr marL="0" indent="0">
              <a:buNone/>
            </a:pPr>
            <a:r>
              <a:rPr lang="en-US" sz="10000" b="1" dirty="0"/>
              <a:t>Life of Judas</a:t>
            </a:r>
          </a:p>
        </p:txBody>
      </p:sp>
      <p:sp>
        <p:nvSpPr>
          <p:cNvPr id="17" name="Rectangle 1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looking at himself&#10;&#10;Description automatically generated">
            <a:extLst>
              <a:ext uri="{FF2B5EF4-FFF2-40B4-BE49-F238E27FC236}">
                <a16:creationId xmlns:a16="http://schemas.microsoft.com/office/drawing/2014/main" id="{35E04D32-0F28-B5F1-C37F-24D6223C3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5967" y="1719390"/>
            <a:ext cx="4170530" cy="3451113"/>
          </a:xfrm>
          <a:prstGeom prst="rect">
            <a:avLst/>
          </a:prstGeom>
        </p:spPr>
      </p:pic>
    </p:spTree>
    <p:extLst>
      <p:ext uri="{BB962C8B-B14F-4D97-AF65-F5344CB8AC3E}">
        <p14:creationId xmlns:p14="http://schemas.microsoft.com/office/powerpoint/2010/main" val="3105034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EEEA91E-8B7E-BE87-D15A-880FC9E74BB0}"/>
              </a:ext>
            </a:extLst>
          </p:cNvPr>
          <p:cNvPicPr>
            <a:picLocks noChangeAspect="1"/>
          </p:cNvPicPr>
          <p:nvPr/>
        </p:nvPicPr>
        <p:blipFill>
          <a:blip r:embed="rId3"/>
          <a:srcRect t="5436"/>
          <a:stretch>
            <a:fillRect/>
          </a:stretch>
        </p:blipFill>
        <p:spPr>
          <a:xfrm>
            <a:off x="2522356" y="10"/>
            <a:ext cx="9669642" cy="6857990"/>
          </a:xfrm>
          <a:prstGeom prst="rect">
            <a:avLst/>
          </a:prstGeom>
        </p:spPr>
      </p:pic>
      <p:sp>
        <p:nvSpPr>
          <p:cNvPr id="30"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3DAF9D-9F8E-475A-7C40-5089AE32F6A2}"/>
              </a:ext>
            </a:extLst>
          </p:cNvPr>
          <p:cNvSpPr>
            <a:spLocks noGrp="1"/>
          </p:cNvSpPr>
          <p:nvPr>
            <p:ph type="title"/>
          </p:nvPr>
        </p:nvSpPr>
        <p:spPr>
          <a:xfrm>
            <a:off x="0" y="267145"/>
            <a:ext cx="5115697" cy="1899912"/>
          </a:xfrm>
        </p:spPr>
        <p:txBody>
          <a:bodyPr vert="horz" lIns="91440" tIns="45720" rIns="91440" bIns="45720" rtlCol="0">
            <a:normAutofit/>
          </a:bodyPr>
          <a:lstStyle/>
          <a:p>
            <a:r>
              <a:rPr lang="en-US" b="1" kern="1200" dirty="0">
                <a:latin typeface="+mj-lt"/>
                <a:ea typeface="+mj-ea"/>
                <a:cs typeface="+mj-cs"/>
              </a:rPr>
              <a:t>LIFE APPLICATION:</a:t>
            </a:r>
          </a:p>
        </p:txBody>
      </p:sp>
      <p:sp>
        <p:nvSpPr>
          <p:cNvPr id="3" name="Content Placeholder 2">
            <a:extLst>
              <a:ext uri="{FF2B5EF4-FFF2-40B4-BE49-F238E27FC236}">
                <a16:creationId xmlns:a16="http://schemas.microsoft.com/office/drawing/2014/main" id="{50D0F817-238A-7471-84F0-B59582133649}"/>
              </a:ext>
            </a:extLst>
          </p:cNvPr>
          <p:cNvSpPr>
            <a:spLocks noGrp="1"/>
          </p:cNvSpPr>
          <p:nvPr>
            <p:ph idx="1"/>
          </p:nvPr>
        </p:nvSpPr>
        <p:spPr>
          <a:xfrm>
            <a:off x="0" y="2434201"/>
            <a:ext cx="8872151" cy="3742762"/>
          </a:xfrm>
        </p:spPr>
        <p:txBody>
          <a:bodyPr vert="horz" lIns="91440" tIns="45720" rIns="91440" bIns="45720" rtlCol="0">
            <a:normAutofit lnSpcReduction="10000"/>
          </a:bodyPr>
          <a:lstStyle/>
          <a:p>
            <a:pPr marL="0" indent="0">
              <a:buNone/>
            </a:pPr>
            <a:r>
              <a:rPr lang="en-US" sz="5400" b="1" kern="1200" dirty="0">
                <a:latin typeface="+mn-lt"/>
                <a:ea typeface="+mn-ea"/>
                <a:cs typeface="+mn-cs"/>
              </a:rPr>
              <a:t>THIS WORLD WILL DISSAPOINT US BUT ALWAYS REMEMBER THAT JESUS CHRIST WILL NEVER DISSAPOINT YOU! </a:t>
            </a:r>
          </a:p>
        </p:txBody>
      </p:sp>
    </p:spTree>
    <p:extLst>
      <p:ext uri="{BB962C8B-B14F-4D97-AF65-F5344CB8AC3E}">
        <p14:creationId xmlns:p14="http://schemas.microsoft.com/office/powerpoint/2010/main" val="336374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crosses on a hill with the sun setting behind them&#10;&#10;AI-generated content may be incorrect.">
            <a:extLst>
              <a:ext uri="{FF2B5EF4-FFF2-40B4-BE49-F238E27FC236}">
                <a16:creationId xmlns:a16="http://schemas.microsoft.com/office/drawing/2014/main" id="{5C351F9E-5A35-A472-2351-33BFF8591739}"/>
              </a:ext>
            </a:extLst>
          </p:cNvPr>
          <p:cNvPicPr>
            <a:picLocks noChangeAspect="1"/>
          </p:cNvPicPr>
          <p:nvPr/>
        </p:nvPicPr>
        <p:blipFill>
          <a:blip r:embed="rId2"/>
          <a:srcRect t="5456" r="11227" b="901"/>
          <a:stretch>
            <a:fillRect/>
          </a:stretch>
        </p:blipFill>
        <p:spPr>
          <a:xfrm>
            <a:off x="20" y="10"/>
            <a:ext cx="8668492" cy="6857990"/>
          </a:xfrm>
          <a:prstGeom prst="rect">
            <a:avLst/>
          </a:prstGeom>
        </p:spPr>
      </p:pic>
      <p:sp>
        <p:nvSpPr>
          <p:cNvPr id="23" name="Rectangle 22">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F3DB47E-BB91-598C-8603-7B9817946CFA}"/>
              </a:ext>
            </a:extLst>
          </p:cNvPr>
          <p:cNvSpPr>
            <a:spLocks noGrp="1"/>
          </p:cNvSpPr>
          <p:nvPr>
            <p:ph idx="1"/>
          </p:nvPr>
        </p:nvSpPr>
        <p:spPr>
          <a:xfrm>
            <a:off x="5593976" y="916686"/>
            <a:ext cx="6598004" cy="5941304"/>
          </a:xfrm>
        </p:spPr>
        <p:txBody>
          <a:bodyPr anchor="t">
            <a:normAutofit/>
          </a:bodyPr>
          <a:lstStyle/>
          <a:p>
            <a:pPr marL="0" indent="0">
              <a:buNone/>
            </a:pPr>
            <a:r>
              <a:rPr lang="en-US" sz="6500" b="1" dirty="0">
                <a:solidFill>
                  <a:schemeClr val="bg1"/>
                </a:solidFill>
              </a:rPr>
              <a:t>III. </a:t>
            </a:r>
            <a:r>
              <a:rPr lang="en-US" sz="13800" b="1" u="sng" dirty="0">
                <a:solidFill>
                  <a:schemeClr val="bg1"/>
                </a:solidFill>
              </a:rPr>
              <a:t>HOPE</a:t>
            </a:r>
            <a:r>
              <a:rPr lang="en-US" sz="13800" b="1" dirty="0">
                <a:solidFill>
                  <a:schemeClr val="bg1"/>
                </a:solidFill>
              </a:rPr>
              <a:t> </a:t>
            </a:r>
            <a:r>
              <a:rPr lang="en-US" sz="6500" b="1" dirty="0">
                <a:solidFill>
                  <a:schemeClr val="bg1"/>
                </a:solidFill>
              </a:rPr>
              <a:t>PREPARES OUR LIFE FOR HIS RETURN.</a:t>
            </a:r>
          </a:p>
          <a:p>
            <a:pPr marL="0" indent="0">
              <a:buNone/>
            </a:pPr>
            <a:r>
              <a:rPr lang="en-US" sz="4000" b="1" dirty="0">
                <a:solidFill>
                  <a:schemeClr val="bg1"/>
                </a:solidFill>
              </a:rPr>
              <a:t>1 John 3:2-3</a:t>
            </a:r>
          </a:p>
        </p:txBody>
      </p:sp>
    </p:spTree>
    <p:extLst>
      <p:ext uri="{BB962C8B-B14F-4D97-AF65-F5344CB8AC3E}">
        <p14:creationId xmlns:p14="http://schemas.microsoft.com/office/powerpoint/2010/main" val="283913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89BC5C-DB43-B980-BA19-451734536672}"/>
              </a:ext>
            </a:extLst>
          </p:cNvPr>
          <p:cNvPicPr>
            <a:picLocks noChangeAspect="1"/>
          </p:cNvPicPr>
          <p:nvPr/>
        </p:nvPicPr>
        <p:blipFill>
          <a:blip r:embed="rId2">
            <a:alphaModFix amt="60000"/>
          </a:blip>
          <a:srcRect t="12383" b="14320"/>
          <a:stretch>
            <a:fillRect/>
          </a:stretch>
        </p:blipFill>
        <p:spPr>
          <a:xfrm>
            <a:off x="180975" y="182880"/>
            <a:ext cx="11823637" cy="6499784"/>
          </a:xfrm>
          <a:prstGeom prst="rect">
            <a:avLst/>
          </a:prstGeom>
        </p:spPr>
      </p:pic>
      <p:sp>
        <p:nvSpPr>
          <p:cNvPr id="3" name="Content Placeholder 2">
            <a:extLst>
              <a:ext uri="{FF2B5EF4-FFF2-40B4-BE49-F238E27FC236}">
                <a16:creationId xmlns:a16="http://schemas.microsoft.com/office/drawing/2014/main" id="{9DE143E1-E405-B837-CB41-692AC4D720B6}"/>
              </a:ext>
            </a:extLst>
          </p:cNvPr>
          <p:cNvSpPr>
            <a:spLocks noGrp="1"/>
          </p:cNvSpPr>
          <p:nvPr>
            <p:ph idx="1"/>
          </p:nvPr>
        </p:nvSpPr>
        <p:spPr>
          <a:xfrm>
            <a:off x="838200" y="642551"/>
            <a:ext cx="10165218" cy="5472207"/>
          </a:xfrm>
        </p:spPr>
        <p:txBody>
          <a:bodyPr>
            <a:normAutofit fontScale="92500" lnSpcReduction="10000"/>
          </a:bodyPr>
          <a:lstStyle/>
          <a:p>
            <a:pPr marL="0" indent="0">
              <a:buNone/>
            </a:pPr>
            <a:r>
              <a:rPr lang="en-US" sz="5400" b="1" dirty="0">
                <a:solidFill>
                  <a:srgbClr val="FFFFFF"/>
                </a:solidFill>
              </a:rPr>
              <a:t>1 John 3:2-3</a:t>
            </a:r>
          </a:p>
          <a:p>
            <a:pPr marL="0" indent="0">
              <a:buNone/>
            </a:pPr>
            <a:r>
              <a:rPr lang="en-US" sz="5400" b="1" i="0" baseline="30000" dirty="0">
                <a:solidFill>
                  <a:srgbClr val="FFFFFF"/>
                </a:solidFill>
                <a:effectLst/>
                <a:latin typeface="system-ui"/>
              </a:rPr>
              <a:t>2 </a:t>
            </a:r>
            <a:r>
              <a:rPr lang="en-US" sz="5400" b="1" i="0" dirty="0">
                <a:solidFill>
                  <a:srgbClr val="FFFFFF"/>
                </a:solidFill>
                <a:effectLst/>
                <a:latin typeface="system-ui"/>
              </a:rPr>
              <a:t>Dear friends, now we are children of God, and what we will be has not yet been made known. But we know that when Christ appears,</a:t>
            </a:r>
            <a:r>
              <a:rPr lang="en-US" sz="5400" b="1" i="0" baseline="30000" dirty="0">
                <a:solidFill>
                  <a:srgbClr val="FFFFFF"/>
                </a:solidFill>
                <a:effectLst/>
                <a:latin typeface="system-ui"/>
              </a:rPr>
              <a:t>[</a:t>
            </a:r>
            <a:r>
              <a:rPr lang="en-US" sz="5400" b="1" i="0" baseline="30000" dirty="0">
                <a:solidFill>
                  <a:srgbClr val="FFFFFF"/>
                </a:solidFill>
                <a:effectLst/>
                <a:latin typeface="system-ui"/>
                <a:hlinkClick r:id="rId3" tooltip="See footnote a"/>
              </a:rPr>
              <a:t>a</a:t>
            </a:r>
            <a:r>
              <a:rPr lang="en-US" sz="5400" b="1" i="0" baseline="30000" dirty="0">
                <a:solidFill>
                  <a:srgbClr val="FFFFFF"/>
                </a:solidFill>
                <a:effectLst/>
                <a:latin typeface="system-ui"/>
              </a:rPr>
              <a:t>]</a:t>
            </a:r>
            <a:r>
              <a:rPr lang="en-US" sz="5400" b="1" i="0" dirty="0">
                <a:solidFill>
                  <a:srgbClr val="FFFFFF"/>
                </a:solidFill>
                <a:effectLst/>
                <a:latin typeface="system-ui"/>
              </a:rPr>
              <a:t> we shall be like him, for we shall see him as he is. </a:t>
            </a:r>
            <a:r>
              <a:rPr lang="en-US" sz="5400" b="1" i="0" baseline="30000" dirty="0">
                <a:solidFill>
                  <a:srgbClr val="FFFFFF"/>
                </a:solidFill>
                <a:effectLst/>
                <a:latin typeface="system-ui"/>
              </a:rPr>
              <a:t>3 </a:t>
            </a:r>
            <a:r>
              <a:rPr lang="en-US" sz="5400" b="1" i="0" dirty="0">
                <a:solidFill>
                  <a:srgbClr val="FFFFFF"/>
                </a:solidFill>
                <a:effectLst/>
                <a:latin typeface="system-ui"/>
              </a:rPr>
              <a:t>All who have this hope in him purify themselves, just as he is pure.</a:t>
            </a:r>
            <a:endParaRPr lang="en-US" sz="5400" b="1" dirty="0">
              <a:solidFill>
                <a:srgbClr val="FFFFFF"/>
              </a:solidFill>
            </a:endParaRPr>
          </a:p>
        </p:txBody>
      </p:sp>
    </p:spTree>
    <p:extLst>
      <p:ext uri="{BB962C8B-B14F-4D97-AF65-F5344CB8AC3E}">
        <p14:creationId xmlns:p14="http://schemas.microsoft.com/office/powerpoint/2010/main" val="1433333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1499B-9BD9-C2D2-03FE-738D5458F3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028F3D-9780-655C-2762-895A20C1B8AC}"/>
              </a:ext>
            </a:extLst>
          </p:cNvPr>
          <p:cNvSpPr>
            <a:spLocks noGrp="1"/>
          </p:cNvSpPr>
          <p:nvPr>
            <p:ph idx="1"/>
          </p:nvPr>
        </p:nvSpPr>
        <p:spPr/>
        <p:txBody>
          <a:bodyPr/>
          <a:lstStyle/>
          <a:p>
            <a:pPr marL="0" indent="0">
              <a:buNone/>
            </a:pPr>
            <a:r>
              <a:rPr lang="en-US" dirty="0"/>
              <a:t>Example : early believers</a:t>
            </a:r>
          </a:p>
        </p:txBody>
      </p:sp>
      <p:pic>
        <p:nvPicPr>
          <p:cNvPr id="5" name="Picture 4">
            <a:extLst>
              <a:ext uri="{FF2B5EF4-FFF2-40B4-BE49-F238E27FC236}">
                <a16:creationId xmlns:a16="http://schemas.microsoft.com/office/drawing/2014/main" id="{55283E92-2153-BC55-D22E-19A10FF6E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4195900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D83DAF9D-9F8E-475A-7C40-5089AE32F6A2}"/>
              </a:ext>
            </a:extLst>
          </p:cNvPr>
          <p:cNvSpPr>
            <a:spLocks noGrp="1"/>
          </p:cNvSpPr>
          <p:nvPr>
            <p:ph type="title"/>
          </p:nvPr>
        </p:nvSpPr>
        <p:spPr>
          <a:xfrm>
            <a:off x="0" y="448721"/>
            <a:ext cx="5545871" cy="1225650"/>
          </a:xfrm>
        </p:spPr>
        <p:txBody>
          <a:bodyPr vert="horz" lIns="91440" tIns="45720" rIns="91440" bIns="45720" rtlCol="0" anchor="b">
            <a:normAutofit/>
          </a:bodyPr>
          <a:lstStyle/>
          <a:p>
            <a:r>
              <a:rPr lang="en-US" b="1" kern="1200" dirty="0">
                <a:solidFill>
                  <a:schemeClr val="bg1"/>
                </a:solidFill>
                <a:latin typeface="+mj-lt"/>
                <a:ea typeface="+mj-ea"/>
                <a:cs typeface="+mj-cs"/>
              </a:rPr>
              <a:t>LIFE APPLICATION:</a:t>
            </a:r>
          </a:p>
        </p:txBody>
      </p:sp>
      <p:cxnSp>
        <p:nvCxnSpPr>
          <p:cNvPr id="34" name="Straight Connector 3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0D0F817-238A-7471-84F0-B59582133649}"/>
              </a:ext>
            </a:extLst>
          </p:cNvPr>
          <p:cNvSpPr>
            <a:spLocks noGrp="1"/>
          </p:cNvSpPr>
          <p:nvPr>
            <p:ph idx="1"/>
          </p:nvPr>
        </p:nvSpPr>
        <p:spPr>
          <a:xfrm>
            <a:off x="0" y="1909191"/>
            <a:ext cx="6301945" cy="4948807"/>
          </a:xfrm>
        </p:spPr>
        <p:txBody>
          <a:bodyPr vert="horz" lIns="91440" tIns="45720" rIns="91440" bIns="45720" rtlCol="0">
            <a:normAutofit fontScale="92500" lnSpcReduction="20000"/>
          </a:bodyPr>
          <a:lstStyle/>
          <a:p>
            <a:r>
              <a:rPr lang="en-US" sz="4400" b="1" dirty="0">
                <a:solidFill>
                  <a:srgbClr val="FF0000"/>
                </a:solidFill>
              </a:rPr>
              <a:t>HOPE</a:t>
            </a:r>
            <a:r>
              <a:rPr lang="en-US" sz="4400" dirty="0">
                <a:solidFill>
                  <a:schemeClr val="bg1"/>
                </a:solidFill>
              </a:rPr>
              <a:t> will sustain us to follow Jesus Christ no matter what the cost because this “HOPE” is now Living inside us, therefore let us put our HOPE to the ONE Who is UNSHAKEABLE,</a:t>
            </a:r>
          </a:p>
          <a:p>
            <a:pPr marL="0" indent="0">
              <a:buNone/>
            </a:pPr>
            <a:r>
              <a:rPr lang="en-US" sz="4400">
                <a:solidFill>
                  <a:schemeClr val="bg1"/>
                </a:solidFill>
              </a:rPr>
              <a:t> UNCHANGEABLE and     INDESTRUCTIBLE</a:t>
            </a:r>
            <a:r>
              <a:rPr lang="en-US" sz="4400" dirty="0">
                <a:solidFill>
                  <a:schemeClr val="bg1"/>
                </a:solidFill>
              </a:rPr>
              <a:t>.</a:t>
            </a:r>
          </a:p>
        </p:txBody>
      </p:sp>
      <p:cxnSp>
        <p:nvCxnSpPr>
          <p:cNvPr id="32" name="Straight Connector 3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B06580B-4CB8-E4F0-D396-EB4891BED3F8}"/>
              </a:ext>
            </a:extLst>
          </p:cNvPr>
          <p:cNvPicPr>
            <a:picLocks noChangeAspect="1"/>
          </p:cNvPicPr>
          <p:nvPr/>
        </p:nvPicPr>
        <p:blipFill>
          <a:blip r:embed="rId3"/>
          <a:stretch>
            <a:fillRect/>
          </a:stretch>
        </p:blipFill>
        <p:spPr>
          <a:xfrm>
            <a:off x="6525453" y="1304045"/>
            <a:ext cx="5666547" cy="4249910"/>
          </a:xfrm>
          <a:prstGeom prst="rect">
            <a:avLst/>
          </a:prstGeom>
        </p:spPr>
      </p:pic>
    </p:spTree>
    <p:extLst>
      <p:ext uri="{BB962C8B-B14F-4D97-AF65-F5344CB8AC3E}">
        <p14:creationId xmlns:p14="http://schemas.microsoft.com/office/powerpoint/2010/main" val="2749321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395</TotalTime>
  <Words>807</Words>
  <Application>Microsoft Office PowerPoint</Application>
  <PresentationFormat>Widescreen</PresentationFormat>
  <Paragraphs>52</Paragraphs>
  <Slides>16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system-ui</vt:lpstr>
      <vt:lpstr>Office Theme</vt:lpstr>
      <vt:lpstr> There is Hope in  Jesus Christ  1 Peter 1:6-7, Romans 5:3-5, 1 John 3:2-3 </vt:lpstr>
      <vt:lpstr>PowerPoint Presentation</vt:lpstr>
      <vt:lpstr>PowerPoint Presentation</vt:lpstr>
      <vt:lpstr>PowerPoint Presentation</vt:lpstr>
      <vt:lpstr>PowerPoint Presentation</vt:lpstr>
      <vt:lpstr>PowerPoint Presentation</vt:lpstr>
      <vt:lpstr>PowerPoint Presentation</vt:lpstr>
      <vt:lpstr>LIFE APPLICATION:</vt:lpstr>
      <vt:lpstr>PowerPoint Presentation</vt:lpstr>
      <vt:lpstr>PowerPoint Presentation</vt:lpstr>
      <vt:lpstr>PowerPoint Presentation</vt:lpstr>
      <vt:lpstr>LIFE APPLICATION:</vt:lpstr>
      <vt:lpstr>PowerPoint Presentation</vt:lpstr>
      <vt:lpstr>PowerPoint Presentation</vt:lpstr>
      <vt:lpstr>PowerPoint Presentation</vt:lpstr>
      <vt:lpstr>LIFE 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Believe there is Hope in  Jesus Christ  1 John 5:13-14, Ps. 33:20-22, Romans 12:12, Romans 5:3-4</dc:title>
  <dc:creator>joan ruth roda</dc:creator>
  <cp:lastModifiedBy>joan ruth lago</cp:lastModifiedBy>
  <cp:revision>10</cp:revision>
  <dcterms:created xsi:type="dcterms:W3CDTF">2024-09-28T22:27:41Z</dcterms:created>
  <dcterms:modified xsi:type="dcterms:W3CDTF">2025-08-24T01:14:19Z</dcterms:modified>
</cp:coreProperties>
</file>